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334" y="495680"/>
            <a:ext cx="8451850" cy="11804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334" y="1564854"/>
            <a:ext cx="8771331" cy="3648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2.png"/><Relationship Id="rId9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4282" y="957529"/>
            <a:ext cx="35096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7527" y="2315971"/>
            <a:ext cx="8463280" cy="1990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Calibri"/>
              </a:rPr>
              <a:t>Презентация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spc="-5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Calibri"/>
              </a:rPr>
              <a:t>«</a:t>
            </a:r>
            <a:r>
              <a:rPr sz="3600" b="1" spc="-5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Calibri"/>
              </a:rPr>
              <a:t>Зачем </a:t>
            </a:r>
            <a:r>
              <a:rPr lang="ru-RU" sz="3600" b="1" spc="-15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Calibri"/>
              </a:rPr>
              <a:t>ребенку</a:t>
            </a:r>
            <a:r>
              <a:rPr sz="3600" b="1" spc="-15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Calibri"/>
              </a:rPr>
              <a:t> </a:t>
            </a:r>
            <a:r>
              <a:rPr lang="ru-RU" sz="3600" b="1" spc="-15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Calibri"/>
              </a:rPr>
              <a:t>с </a:t>
            </a:r>
            <a:r>
              <a:rPr lang="ru-RU" sz="3600" b="1" spc="-15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Calibri"/>
              </a:rPr>
              <a:t>ОВЗ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-15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Calibri"/>
              </a:rPr>
              <a:t> </a:t>
            </a:r>
            <a:r>
              <a:rPr sz="3600" b="1" spc="-1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Calibri"/>
              </a:rPr>
              <a:t>комнатные </a:t>
            </a:r>
            <a:r>
              <a:rPr sz="3600" b="1" spc="-80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Calibri"/>
              </a:rPr>
              <a:t> </a:t>
            </a:r>
            <a:r>
              <a:rPr sz="3600" b="1" spc="-1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Calibri"/>
              </a:rPr>
              <a:t>растения»</a:t>
            </a:r>
            <a:endParaRPr sz="360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110"/>
              </a:spcBef>
            </a:pPr>
            <a:endParaRPr sz="180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3600" y="6171082"/>
            <a:ext cx="243840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001F5F"/>
                </a:solidFill>
                <a:latin typeface="Calibri"/>
                <a:cs typeface="Calibri"/>
              </a:rPr>
              <a:t>Воспитатель</a:t>
            </a:r>
            <a:r>
              <a:rPr sz="1800" b="1" spc="-10" smtClean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lang="ru-RU" sz="1800" b="1" spc="-1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</a:p>
          <a:p>
            <a:pPr marL="228600" marR="5080" indent="-216535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 err="1" smtClean="0">
                <a:solidFill>
                  <a:srgbClr val="001F5F"/>
                </a:solidFill>
                <a:latin typeface="Calibri"/>
                <a:cs typeface="Calibri"/>
              </a:rPr>
              <a:t>Дабаева</a:t>
            </a:r>
            <a:r>
              <a:rPr lang="ru-RU" sz="1800" b="1" spc="-10" dirty="0" smtClean="0">
                <a:solidFill>
                  <a:srgbClr val="001F5F"/>
                </a:solidFill>
                <a:latin typeface="Calibri"/>
                <a:cs typeface="Calibri"/>
              </a:rPr>
              <a:t> Т.Б.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8220" y="1900427"/>
            <a:ext cx="3801745" cy="4093845"/>
            <a:chOff x="4808220" y="1900427"/>
            <a:chExt cx="3801745" cy="40938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8220" y="2729966"/>
              <a:ext cx="3801364" cy="32642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4164" y="1900427"/>
              <a:ext cx="1728215" cy="97078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49936" y="2333244"/>
            <a:ext cx="4323715" cy="3401695"/>
            <a:chOff x="249936" y="2333244"/>
            <a:chExt cx="4323715" cy="340169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936" y="2420112"/>
              <a:ext cx="4180332" cy="33147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715" y="2333244"/>
              <a:ext cx="4178808" cy="324764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2376" y="5803390"/>
            <a:ext cx="2825496" cy="9692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22375" y="5974486"/>
            <a:ext cx="20250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НА</a:t>
            </a:r>
            <a:r>
              <a:rPr sz="2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ПРИРОДЕ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370" y="261619"/>
            <a:ext cx="7497445" cy="2261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6F2F9F"/>
                </a:solidFill>
                <a:latin typeface="Calibri"/>
                <a:cs typeface="Calibri"/>
              </a:rPr>
              <a:t>Комнатные</a:t>
            </a:r>
            <a:r>
              <a:rPr sz="2200" b="1" spc="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6F2F9F"/>
                </a:solidFill>
                <a:latin typeface="Calibri"/>
                <a:cs typeface="Calibri"/>
              </a:rPr>
              <a:t>растения</a:t>
            </a:r>
            <a:r>
              <a:rPr sz="2200" b="1" spc="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6F2F9F"/>
                </a:solidFill>
                <a:latin typeface="Calibri"/>
                <a:cs typeface="Calibri"/>
              </a:rPr>
              <a:t>поднимают</a:t>
            </a:r>
            <a:r>
              <a:rPr sz="2200" b="1" spc="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6F2F9F"/>
                </a:solidFill>
                <a:latin typeface="Calibri"/>
                <a:cs typeface="Calibri"/>
              </a:rPr>
              <a:t>человеку</a:t>
            </a:r>
            <a:r>
              <a:rPr sz="2200" b="1" spc="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6F2F9F"/>
                </a:solidFill>
                <a:latin typeface="Calibri"/>
                <a:cs typeface="Calibri"/>
              </a:rPr>
              <a:t>настроение.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6F2F9F"/>
                </a:solidFill>
                <a:latin typeface="Calibri"/>
                <a:cs typeface="Calibri"/>
              </a:rPr>
              <a:t>Мы не</a:t>
            </a:r>
            <a:r>
              <a:rPr sz="2200" b="1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6F2F9F"/>
                </a:solidFill>
                <a:latin typeface="Calibri"/>
                <a:cs typeface="Calibri"/>
              </a:rPr>
              <a:t>можем</a:t>
            </a:r>
            <a:r>
              <a:rPr sz="2200" b="1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6F2F9F"/>
                </a:solidFill>
                <a:latin typeface="Calibri"/>
                <a:cs typeface="Calibri"/>
              </a:rPr>
              <a:t>каждый</a:t>
            </a:r>
            <a:r>
              <a:rPr sz="2200" b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6F2F9F"/>
                </a:solidFill>
                <a:latin typeface="Calibri"/>
                <a:cs typeface="Calibri"/>
              </a:rPr>
              <a:t>день</a:t>
            </a:r>
            <a:r>
              <a:rPr sz="22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6F2F9F"/>
                </a:solidFill>
                <a:latin typeface="Calibri"/>
                <a:cs typeface="Calibri"/>
              </a:rPr>
              <a:t>бывать</a:t>
            </a:r>
            <a:r>
              <a:rPr sz="2200" b="1" spc="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6F2F9F"/>
                </a:solidFill>
                <a:latin typeface="Calibri"/>
                <a:cs typeface="Calibri"/>
              </a:rPr>
              <a:t>в</a:t>
            </a:r>
            <a:r>
              <a:rPr sz="2200" b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6F2F9F"/>
                </a:solidFill>
                <a:latin typeface="Calibri"/>
                <a:cs typeface="Calibri"/>
              </a:rPr>
              <a:t>лесу,</a:t>
            </a:r>
            <a:r>
              <a:rPr sz="2200" b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6F2F9F"/>
                </a:solidFill>
                <a:latin typeface="Calibri"/>
                <a:cs typeface="Calibri"/>
              </a:rPr>
              <a:t>на </a:t>
            </a:r>
            <a:r>
              <a:rPr sz="2200" b="1" spc="-20" dirty="0">
                <a:solidFill>
                  <a:srgbClr val="6F2F9F"/>
                </a:solidFill>
                <a:latin typeface="Calibri"/>
                <a:cs typeface="Calibri"/>
              </a:rPr>
              <a:t>природе.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6F2F9F"/>
                </a:solidFill>
                <a:latin typeface="Calibri"/>
                <a:cs typeface="Calibri"/>
              </a:rPr>
              <a:t>У нас</a:t>
            </a:r>
            <a:r>
              <a:rPr sz="2200" b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6F2F9F"/>
                </a:solidFill>
                <a:latin typeface="Calibri"/>
                <a:cs typeface="Calibri"/>
              </a:rPr>
              <a:t>нет</a:t>
            </a:r>
            <a:r>
              <a:rPr sz="2200" b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6F2F9F"/>
                </a:solidFill>
                <a:latin typeface="Calibri"/>
                <a:cs typeface="Calibri"/>
              </a:rPr>
              <a:t>для</a:t>
            </a:r>
            <a:r>
              <a:rPr sz="2200" b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6F2F9F"/>
                </a:solidFill>
                <a:latin typeface="Calibri"/>
                <a:cs typeface="Calibri"/>
              </a:rPr>
              <a:t>этого</a:t>
            </a:r>
            <a:r>
              <a:rPr sz="2200" b="1" spc="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6F2F9F"/>
                </a:solidFill>
                <a:latin typeface="Calibri"/>
                <a:cs typeface="Calibri"/>
              </a:rPr>
              <a:t>столько</a:t>
            </a:r>
            <a:r>
              <a:rPr sz="2200" b="1" spc="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6F2F9F"/>
                </a:solidFill>
                <a:latin typeface="Calibri"/>
                <a:cs typeface="Calibri"/>
              </a:rPr>
              <a:t>свободного</a:t>
            </a:r>
            <a:r>
              <a:rPr sz="2200" b="1" spc="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6F2F9F"/>
                </a:solidFill>
                <a:latin typeface="Calibri"/>
                <a:cs typeface="Calibri"/>
              </a:rPr>
              <a:t>времени.</a:t>
            </a:r>
            <a:r>
              <a:rPr sz="2200" b="1" spc="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6F2F9F"/>
                </a:solidFill>
                <a:latin typeface="Calibri"/>
                <a:cs typeface="Calibri"/>
              </a:rPr>
              <a:t>Поэтому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200" b="1" spc="-10" dirty="0">
                <a:solidFill>
                  <a:srgbClr val="6F2F9F"/>
                </a:solidFill>
                <a:latin typeface="Calibri"/>
                <a:cs typeface="Calibri"/>
              </a:rPr>
              <a:t>комнатные</a:t>
            </a:r>
            <a:r>
              <a:rPr sz="2200" b="1" spc="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6F2F9F"/>
                </a:solidFill>
                <a:latin typeface="Calibri"/>
                <a:cs typeface="Calibri"/>
              </a:rPr>
              <a:t>растения</a:t>
            </a:r>
            <a:r>
              <a:rPr sz="2200" b="1" spc="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6F2F9F"/>
                </a:solidFill>
                <a:latin typeface="Calibri"/>
                <a:cs typeface="Calibri"/>
              </a:rPr>
              <a:t>помогают</a:t>
            </a:r>
            <a:r>
              <a:rPr sz="2200" b="1" spc="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6F2F9F"/>
                </a:solidFill>
                <a:latin typeface="Calibri"/>
                <a:cs typeface="Calibri"/>
              </a:rPr>
              <a:t>нам</a:t>
            </a:r>
            <a:r>
              <a:rPr sz="2200" b="1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6F2F9F"/>
                </a:solidFill>
                <a:latin typeface="Calibri"/>
                <a:cs typeface="Calibri"/>
              </a:rPr>
              <a:t>общаться</a:t>
            </a:r>
            <a:r>
              <a:rPr sz="2200" b="1" spc="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6F2F9F"/>
                </a:solidFill>
                <a:latin typeface="Calibri"/>
                <a:cs typeface="Calibri"/>
              </a:rPr>
              <a:t>с</a:t>
            </a:r>
            <a:r>
              <a:rPr sz="2200" b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6F2F9F"/>
                </a:solidFill>
                <a:latin typeface="Calibri"/>
                <a:cs typeface="Calibri"/>
              </a:rPr>
              <a:t>природой,</a:t>
            </a:r>
            <a:r>
              <a:rPr sz="2200" b="1" spc="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6F2F9F"/>
                </a:solidFill>
                <a:latin typeface="Calibri"/>
                <a:cs typeface="Calibri"/>
              </a:rPr>
              <a:t>не </a:t>
            </a:r>
            <a:r>
              <a:rPr sz="2200" b="1" spc="-4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6F2F9F"/>
                </a:solidFill>
                <a:latin typeface="Calibri"/>
                <a:cs typeface="Calibri"/>
              </a:rPr>
              <a:t>выходя</a:t>
            </a:r>
            <a:r>
              <a:rPr sz="2200" b="1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6F2F9F"/>
                </a:solidFill>
                <a:latin typeface="Calibri"/>
                <a:cs typeface="Calibri"/>
              </a:rPr>
              <a:t>из</a:t>
            </a:r>
            <a:r>
              <a:rPr sz="2200" b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6F2F9F"/>
                </a:solidFill>
                <a:latin typeface="Calibri"/>
                <a:cs typeface="Calibri"/>
              </a:rPr>
              <a:t>дома!</a:t>
            </a:r>
            <a:endParaRPr sz="2200">
              <a:latin typeface="Calibri"/>
              <a:cs typeface="Calibri"/>
            </a:endParaRPr>
          </a:p>
          <a:p>
            <a:pPr marR="755650" algn="r">
              <a:lnSpc>
                <a:spcPct val="100000"/>
              </a:lnSpc>
              <a:spcBef>
                <a:spcPts val="1050"/>
              </a:spcBef>
            </a:pP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ДОМА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518" y="85343"/>
            <a:ext cx="7899400" cy="6537325"/>
            <a:chOff x="257518" y="85343"/>
            <a:chExt cx="7899400" cy="65373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518" y="2418850"/>
              <a:ext cx="2743144" cy="420381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3476" y="85343"/>
              <a:ext cx="6252972" cy="361187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212716" y="858392"/>
            <a:ext cx="292481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309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Очищают</a:t>
            </a:r>
            <a:r>
              <a:rPr sz="2400" b="1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воздух, </a:t>
            </a:r>
            <a:r>
              <a:rPr sz="2400" b="1" spc="-5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Создают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6F2F9F"/>
                </a:solidFill>
                <a:latin typeface="Calibri"/>
                <a:cs typeface="Calibri"/>
              </a:rPr>
              <a:t>уют,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На</a:t>
            </a:r>
            <a:r>
              <a:rPr sz="24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окнах</a:t>
            </a:r>
            <a:r>
              <a:rPr sz="2400" b="1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зеленеют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4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6F2F9F"/>
                </a:solidFill>
                <a:latin typeface="Calibri"/>
                <a:cs typeface="Calibri"/>
              </a:rPr>
              <a:t>круглый</a:t>
            </a:r>
            <a:r>
              <a:rPr sz="2400" b="1" spc="-30" dirty="0">
                <a:solidFill>
                  <a:srgbClr val="6F2F9F"/>
                </a:solidFill>
                <a:latin typeface="Calibri"/>
                <a:cs typeface="Calibri"/>
              </a:rPr>
              <a:t> год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цветут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!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12079" y="3186683"/>
            <a:ext cx="2654935" cy="3404235"/>
            <a:chOff x="5212079" y="3186683"/>
            <a:chExt cx="2654935" cy="34042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0750" y="4286224"/>
              <a:ext cx="2057400" cy="23042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2079" y="3686555"/>
              <a:ext cx="1226820" cy="15255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88386" y="4066412"/>
              <a:ext cx="283407" cy="4996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25311" y="3186683"/>
              <a:ext cx="1226819" cy="15255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02323" y="3566286"/>
              <a:ext cx="283209" cy="4996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40067" y="3614927"/>
              <a:ext cx="1226820" cy="15255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16698" y="3994911"/>
              <a:ext cx="283209" cy="4996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0"/>
            <a:ext cx="8837930" cy="5949315"/>
            <a:chOff x="211836" y="0"/>
            <a:chExt cx="8837930" cy="5949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836" y="0"/>
              <a:ext cx="8837676" cy="28392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55" y="1928850"/>
              <a:ext cx="4419219" cy="37324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9125" y="1857336"/>
              <a:ext cx="3743325" cy="40919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8483" y="1793748"/>
            <a:ext cx="4087368" cy="23576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8733" y="2542743"/>
            <a:ext cx="16287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8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онец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1328" y="10413"/>
            <a:ext cx="2501519" cy="26984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981" y="116586"/>
            <a:ext cx="2081783" cy="259232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1979" y="4149097"/>
            <a:ext cx="9021445" cy="2658745"/>
            <a:chOff x="41979" y="4149097"/>
            <a:chExt cx="9021445" cy="265874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79" y="4149097"/>
              <a:ext cx="2585847" cy="26582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6198" y="4149097"/>
              <a:ext cx="2906776" cy="26582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129921"/>
            <a:ext cx="73983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9165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ЦЕЛЬ:	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Сформировать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потребность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изучении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растений,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pc="-15" dirty="0"/>
              <a:t>положительное</a:t>
            </a:r>
            <a:r>
              <a:rPr dirty="0"/>
              <a:t> </a:t>
            </a:r>
            <a:r>
              <a:rPr spc="-5" dirty="0"/>
              <a:t>отношение</a:t>
            </a:r>
            <a:r>
              <a:rPr spc="5" dirty="0"/>
              <a:t> </a:t>
            </a:r>
            <a:r>
              <a:rPr dirty="0"/>
              <a:t>к</a:t>
            </a:r>
            <a:r>
              <a:rPr spc="-20" dirty="0"/>
              <a:t> </a:t>
            </a:r>
            <a:r>
              <a:rPr spc="-15" dirty="0"/>
              <a:t>природе</a:t>
            </a:r>
            <a:r>
              <a:rPr spc="5" dirty="0"/>
              <a:t> </a:t>
            </a:r>
            <a:r>
              <a:rPr spc="-5" dirty="0"/>
              <a:t>через</a:t>
            </a:r>
            <a:r>
              <a:rPr spc="-15" dirty="0"/>
              <a:t> </a:t>
            </a:r>
            <a:r>
              <a:rPr dirty="0"/>
              <a:t>наличие</a:t>
            </a:r>
            <a:r>
              <a:rPr spc="5" dirty="0"/>
              <a:t> </a:t>
            </a:r>
            <a:r>
              <a:rPr dirty="0"/>
              <a:t>знаний</a:t>
            </a:r>
            <a:r>
              <a:rPr spc="-5" dirty="0"/>
              <a:t> </a:t>
            </a:r>
            <a:r>
              <a:rPr dirty="0"/>
              <a:t>о </a:t>
            </a:r>
            <a:r>
              <a:rPr spc="5" dirty="0"/>
              <a:t> </a:t>
            </a:r>
            <a:r>
              <a:rPr spc="-10" dirty="0"/>
              <a:t>комнатных </a:t>
            </a:r>
            <a:r>
              <a:rPr spc="-5" dirty="0"/>
              <a:t>растениях, </a:t>
            </a:r>
            <a:r>
              <a:rPr spc="-15" dirty="0"/>
              <a:t>как </a:t>
            </a:r>
            <a:r>
              <a:rPr dirty="0"/>
              <a:t>о живых </a:t>
            </a:r>
            <a:r>
              <a:rPr spc="-5" dirty="0"/>
              <a:t>существах, опираясь </a:t>
            </a:r>
            <a:r>
              <a:rPr dirty="0"/>
              <a:t>на </a:t>
            </a:r>
            <a:r>
              <a:rPr spc="-5" dirty="0"/>
              <a:t>такие </a:t>
            </a:r>
            <a:r>
              <a:rPr spc="-530" dirty="0"/>
              <a:t> </a:t>
            </a:r>
            <a:r>
              <a:rPr spc="-5" dirty="0"/>
              <a:t>моральные</a:t>
            </a:r>
            <a:r>
              <a:rPr dirty="0"/>
              <a:t> </a:t>
            </a:r>
            <a:r>
              <a:rPr spc="-5" dirty="0"/>
              <a:t>качества</a:t>
            </a:r>
            <a:r>
              <a:rPr spc="-25" dirty="0"/>
              <a:t> </a:t>
            </a:r>
            <a:r>
              <a:rPr spc="-5" dirty="0"/>
              <a:t>личности, </a:t>
            </a:r>
            <a:r>
              <a:rPr spc="-15" dirty="0"/>
              <a:t>как</a:t>
            </a:r>
            <a:r>
              <a:rPr spc="-5" dirty="0"/>
              <a:t> </a:t>
            </a:r>
            <a:r>
              <a:rPr spc="-10" dirty="0"/>
              <a:t>доброта,</a:t>
            </a:r>
            <a:r>
              <a:rPr spc="-35" dirty="0"/>
              <a:t> </a:t>
            </a:r>
            <a:r>
              <a:rPr spc="-5" dirty="0"/>
              <a:t>отзывчивость</a:t>
            </a:r>
            <a:r>
              <a:rPr sz="2800" spc="-5" dirty="0"/>
              <a:t>.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86334" y="1654302"/>
            <a:ext cx="868807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Задачи:</a:t>
            </a:r>
            <a:endParaRPr sz="2400">
              <a:latin typeface="Calibri"/>
              <a:cs typeface="Calibri"/>
            </a:endParaRPr>
          </a:p>
          <a:p>
            <a:pPr marL="12700" marR="1016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Научить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детей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только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видеть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красоту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комнатных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растений,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 но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spc="-5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вызвать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у них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желание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участвовать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создании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этой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красоты,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оберегать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сохранять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ее.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Воспитать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основы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экологического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мышления,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проявляющегося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гуманном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отношении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 к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представителям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растительного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мира,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как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2400" spc="-5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живым,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неповторимым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организмам.</a:t>
            </a:r>
            <a:endParaRPr sz="2400">
              <a:latin typeface="Calibri"/>
              <a:cs typeface="Calibri"/>
            </a:endParaRPr>
          </a:p>
          <a:p>
            <a:pPr marL="12700" marR="1038225">
              <a:lnSpc>
                <a:spcPct val="100000"/>
              </a:lnSpc>
            </a:pP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Технологии: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Здоровье-сберегающие, информационно-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коммуникативные,</a:t>
            </a:r>
            <a:r>
              <a:rPr sz="24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личностно-ориентированные,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игровая.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725920"/>
            <a:chOff x="0" y="0"/>
            <a:chExt cx="9144000" cy="6725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5901" y="1838960"/>
              <a:ext cx="3312414" cy="37097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46" y="476630"/>
              <a:ext cx="2720339" cy="25203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8207" y="0"/>
              <a:ext cx="2355723" cy="31409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555" y="2708910"/>
              <a:ext cx="2584831" cy="20882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3239" y="2060829"/>
              <a:ext cx="3040761" cy="304076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95927" y="188595"/>
              <a:ext cx="1372362" cy="18802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5327903"/>
              <a:ext cx="9076944" cy="139750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88263" y="5546547"/>
            <a:ext cx="70326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65" dirty="0">
                <a:solidFill>
                  <a:srgbClr val="FF0000"/>
                </a:solidFill>
                <a:latin typeface="Calibri"/>
                <a:cs typeface="Calibri"/>
              </a:rPr>
              <a:t>ЭТО</a:t>
            </a:r>
            <a:r>
              <a:rPr sz="4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spc="-50" dirty="0">
                <a:solidFill>
                  <a:srgbClr val="FF0000"/>
                </a:solidFill>
                <a:latin typeface="Calibri"/>
                <a:cs typeface="Calibri"/>
              </a:rPr>
              <a:t>КОМНАТНЫЕ </a:t>
            </a:r>
            <a:r>
              <a:rPr sz="4400" b="1" spc="-45" dirty="0">
                <a:solidFill>
                  <a:srgbClr val="FF0000"/>
                </a:solidFill>
                <a:latin typeface="Calibri"/>
                <a:cs typeface="Calibri"/>
              </a:rPr>
              <a:t>РАСТЕНИЯ!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9676" y="428498"/>
            <a:ext cx="6626859" cy="4575175"/>
            <a:chOff x="1979676" y="428498"/>
            <a:chExt cx="6626859" cy="4575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9676" y="428498"/>
              <a:ext cx="2664332" cy="22146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3820" y="1182624"/>
              <a:ext cx="4712208" cy="382066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676394" y="1629536"/>
            <a:ext cx="282130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marR="35623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Посмотрите!</a:t>
            </a:r>
            <a:r>
              <a:rPr sz="2400" b="1" spc="-10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На </a:t>
            </a:r>
            <a:r>
              <a:rPr sz="2400" b="1" spc="-5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подоконнике</a:t>
            </a:r>
            <a:r>
              <a:rPr sz="2400" b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комнате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могут расти </a:t>
            </a:r>
            <a:r>
              <a:rPr sz="2400" b="1" spc="-5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самые</a:t>
            </a:r>
            <a:r>
              <a:rPr sz="2400" b="1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разные</a:t>
            </a:r>
            <a:r>
              <a:rPr sz="24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цветы </a:t>
            </a:r>
            <a:r>
              <a:rPr sz="2400" b="1" spc="-5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 растения</a:t>
            </a:r>
            <a:r>
              <a:rPr sz="2400" b="1" spc="-5" dirty="0">
                <a:solidFill>
                  <a:srgbClr val="7D4E99"/>
                </a:solidFill>
                <a:latin typeface="Calibri"/>
                <a:cs typeface="Calibri"/>
              </a:rPr>
              <a:t>!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3750" y="1642998"/>
            <a:ext cx="2000249" cy="153454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57162" y="428498"/>
            <a:ext cx="8753475" cy="6212840"/>
            <a:chOff x="357162" y="428498"/>
            <a:chExt cx="8753475" cy="62128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162" y="2071674"/>
              <a:ext cx="3810000" cy="37814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5999" y="2857499"/>
              <a:ext cx="2143125" cy="2667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3375" y="3786251"/>
              <a:ext cx="1500251" cy="17343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8192" y="428498"/>
              <a:ext cx="1963293" cy="16431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38494" y="3735920"/>
              <a:ext cx="3371850" cy="2905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72" y="0"/>
            <a:ext cx="8325611" cy="18775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76276"/>
            <a:ext cx="655193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68830" marR="5080" indent="-2056764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0000"/>
                </a:solidFill>
              </a:rPr>
              <a:t>Зачем</a:t>
            </a:r>
            <a:r>
              <a:rPr sz="4400" spc="-50" dirty="0">
                <a:solidFill>
                  <a:srgbClr val="FF0000"/>
                </a:solidFill>
              </a:rPr>
              <a:t> </a:t>
            </a:r>
            <a:r>
              <a:rPr sz="4400" spc="-10" dirty="0">
                <a:solidFill>
                  <a:srgbClr val="FF0000"/>
                </a:solidFill>
              </a:rPr>
              <a:t>человеку</a:t>
            </a:r>
            <a:r>
              <a:rPr sz="4400" spc="-45" dirty="0">
                <a:solidFill>
                  <a:srgbClr val="FF0000"/>
                </a:solidFill>
              </a:rPr>
              <a:t> </a:t>
            </a:r>
            <a:r>
              <a:rPr sz="4400" spc="-10" dirty="0">
                <a:solidFill>
                  <a:srgbClr val="FF0000"/>
                </a:solidFill>
              </a:rPr>
              <a:t>комнатные </a:t>
            </a:r>
            <a:r>
              <a:rPr sz="4400" spc="-980" dirty="0">
                <a:solidFill>
                  <a:srgbClr val="FF0000"/>
                </a:solidFill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растения?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86334" y="1564854"/>
            <a:ext cx="7120255" cy="36480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Растения</a:t>
            </a:r>
            <a:r>
              <a:rPr sz="24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sz="2400" b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это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украшение</a:t>
            </a:r>
            <a:r>
              <a:rPr sz="2400" b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помещения.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За</a:t>
            </a:r>
            <a:r>
              <a:rPr sz="24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ними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нужен</a:t>
            </a:r>
            <a:r>
              <a:rPr sz="2400" b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постоянный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индивидуальный</a:t>
            </a:r>
            <a:r>
              <a:rPr sz="2400" b="1" spc="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6F2F9F"/>
                </a:solidFill>
                <a:latin typeface="Calibri"/>
                <a:cs typeface="Calibri"/>
              </a:rPr>
              <a:t>уход.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Эти</a:t>
            </a:r>
            <a:r>
              <a:rPr sz="24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зеленые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питомцы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отблагодарят</a:t>
            </a:r>
            <a:r>
              <a:rPr sz="2400" b="1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вас</a:t>
            </a:r>
            <a:r>
              <a:rPr sz="2400" b="1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чистым</a:t>
            </a:r>
            <a:endParaRPr sz="2400">
              <a:latin typeface="Calibri"/>
              <a:cs typeface="Calibri"/>
            </a:endParaRPr>
          </a:p>
          <a:p>
            <a:pPr marL="12700" marR="2879090">
              <a:lnSpc>
                <a:spcPct val="110000"/>
              </a:lnSpc>
            </a:pP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воздухом,</a:t>
            </a:r>
            <a:r>
              <a:rPr sz="2400" b="1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красивыми</a:t>
            </a:r>
            <a:r>
              <a:rPr sz="2400" b="1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цветами, </a:t>
            </a:r>
            <a:r>
              <a:rPr sz="2400" b="1" spc="-5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листвой,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некоторые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6F2F9F"/>
                </a:solidFill>
                <a:latin typeface="Calibri"/>
                <a:cs typeface="Calibri"/>
              </a:rPr>
              <a:t>даже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 и </a:t>
            </a:r>
            <a:r>
              <a:rPr sz="24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плодами,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если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вы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6F2F9F"/>
                </a:solidFill>
                <a:latin typeface="Calibri"/>
                <a:cs typeface="Calibri"/>
              </a:rPr>
              <a:t>будете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за</a:t>
            </a:r>
            <a:r>
              <a:rPr sz="2400" b="1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ними</a:t>
            </a:r>
            <a:r>
              <a:rPr sz="2400" b="1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тщательно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следить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ухаживать.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27" y="2708871"/>
            <a:ext cx="4248531" cy="38164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" y="114300"/>
            <a:ext cx="4878705" cy="6743700"/>
            <a:chOff x="114300" y="114300"/>
            <a:chExt cx="4878705" cy="6743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" y="3192779"/>
              <a:ext cx="4497324" cy="366521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" y="114300"/>
              <a:ext cx="4556760" cy="384505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4606290" y="4687061"/>
            <a:ext cx="3797935" cy="1762125"/>
            <a:chOff x="4606290" y="4687061"/>
            <a:chExt cx="3797935" cy="176212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3668" y="4725161"/>
              <a:ext cx="2132457" cy="16856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2104" y="4722875"/>
              <a:ext cx="1804416" cy="16901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644390" y="4725161"/>
              <a:ext cx="3721735" cy="1685925"/>
            </a:xfrm>
            <a:custGeom>
              <a:avLst/>
              <a:gdLst/>
              <a:ahLst/>
              <a:cxnLst/>
              <a:rect l="l" t="t" r="r" b="b"/>
              <a:pathLst>
                <a:path w="3721734" h="1685925">
                  <a:moveTo>
                    <a:pt x="1799971" y="1670824"/>
                  </a:moveTo>
                  <a:lnTo>
                    <a:pt x="1753782" y="1663546"/>
                  </a:lnTo>
                  <a:lnTo>
                    <a:pt x="1708071" y="1654899"/>
                  </a:lnTo>
                  <a:lnTo>
                    <a:pt x="1662857" y="1644905"/>
                  </a:lnTo>
                  <a:lnTo>
                    <a:pt x="1618156" y="1633587"/>
                  </a:lnTo>
                  <a:lnTo>
                    <a:pt x="1573987" y="1620964"/>
                  </a:lnTo>
                  <a:lnTo>
                    <a:pt x="1530367" y="1607059"/>
                  </a:lnTo>
                  <a:lnTo>
                    <a:pt x="1487313" y="1591892"/>
                  </a:lnTo>
                  <a:lnTo>
                    <a:pt x="1444843" y="1575485"/>
                  </a:lnTo>
                  <a:lnTo>
                    <a:pt x="1402975" y="1557860"/>
                  </a:lnTo>
                  <a:lnTo>
                    <a:pt x="1361727" y="1539038"/>
                  </a:lnTo>
                  <a:lnTo>
                    <a:pt x="1321116" y="1519040"/>
                  </a:lnTo>
                  <a:lnTo>
                    <a:pt x="1281159" y="1497887"/>
                  </a:lnTo>
                  <a:lnTo>
                    <a:pt x="1241875" y="1475601"/>
                  </a:lnTo>
                  <a:lnTo>
                    <a:pt x="1203281" y="1452203"/>
                  </a:lnTo>
                  <a:lnTo>
                    <a:pt x="1165394" y="1427715"/>
                  </a:lnTo>
                  <a:lnTo>
                    <a:pt x="1128233" y="1402158"/>
                  </a:lnTo>
                  <a:lnTo>
                    <a:pt x="1091814" y="1375552"/>
                  </a:lnTo>
                  <a:lnTo>
                    <a:pt x="1056156" y="1347921"/>
                  </a:lnTo>
                  <a:lnTo>
                    <a:pt x="1021275" y="1319284"/>
                  </a:lnTo>
                  <a:lnTo>
                    <a:pt x="987191" y="1289664"/>
                  </a:lnTo>
                  <a:lnTo>
                    <a:pt x="953920" y="1259081"/>
                  </a:lnTo>
                  <a:lnTo>
                    <a:pt x="921479" y="1227558"/>
                  </a:lnTo>
                  <a:lnTo>
                    <a:pt x="889888" y="1195114"/>
                  </a:lnTo>
                  <a:lnTo>
                    <a:pt x="859162" y="1161773"/>
                  </a:lnTo>
                  <a:lnTo>
                    <a:pt x="829320" y="1127554"/>
                  </a:lnTo>
                  <a:lnTo>
                    <a:pt x="800380" y="1092480"/>
                  </a:lnTo>
                  <a:lnTo>
                    <a:pt x="772359" y="1056571"/>
                  </a:lnTo>
                  <a:lnTo>
                    <a:pt x="745274" y="1019850"/>
                  </a:lnTo>
                  <a:lnTo>
                    <a:pt x="719144" y="982337"/>
                  </a:lnTo>
                  <a:lnTo>
                    <a:pt x="693985" y="944053"/>
                  </a:lnTo>
                  <a:lnTo>
                    <a:pt x="669816" y="905021"/>
                  </a:lnTo>
                  <a:lnTo>
                    <a:pt x="646655" y="865262"/>
                  </a:lnTo>
                  <a:lnTo>
                    <a:pt x="624518" y="824796"/>
                  </a:lnTo>
                  <a:lnTo>
                    <a:pt x="603424" y="783645"/>
                  </a:lnTo>
                  <a:lnTo>
                    <a:pt x="583389" y="741831"/>
                  </a:lnTo>
                  <a:lnTo>
                    <a:pt x="564432" y="699375"/>
                  </a:lnTo>
                  <a:lnTo>
                    <a:pt x="546571" y="656298"/>
                  </a:lnTo>
                  <a:lnTo>
                    <a:pt x="529822" y="612622"/>
                  </a:lnTo>
                  <a:lnTo>
                    <a:pt x="514204" y="568368"/>
                  </a:lnTo>
                  <a:lnTo>
                    <a:pt x="499735" y="523557"/>
                  </a:lnTo>
                  <a:lnTo>
                    <a:pt x="486431" y="478210"/>
                  </a:lnTo>
                  <a:lnTo>
                    <a:pt x="474310" y="432350"/>
                  </a:lnTo>
                  <a:lnTo>
                    <a:pt x="463390" y="385997"/>
                  </a:lnTo>
                  <a:lnTo>
                    <a:pt x="453689" y="339173"/>
                  </a:lnTo>
                  <a:lnTo>
                    <a:pt x="445225" y="291898"/>
                  </a:lnTo>
                  <a:lnTo>
                    <a:pt x="438014" y="244196"/>
                  </a:lnTo>
                  <a:lnTo>
                    <a:pt x="432075" y="196085"/>
                  </a:lnTo>
                  <a:lnTo>
                    <a:pt x="427425" y="147589"/>
                  </a:lnTo>
                  <a:lnTo>
                    <a:pt x="424081" y="98729"/>
                  </a:lnTo>
                  <a:lnTo>
                    <a:pt x="422062" y="49525"/>
                  </a:lnTo>
                  <a:lnTo>
                    <a:pt x="421386" y="0"/>
                  </a:lnTo>
                  <a:lnTo>
                    <a:pt x="0" y="0"/>
                  </a:lnTo>
                  <a:lnTo>
                    <a:pt x="677" y="49701"/>
                  </a:lnTo>
                  <a:lnTo>
                    <a:pt x="2698" y="99046"/>
                  </a:lnTo>
                  <a:lnTo>
                    <a:pt x="6042" y="148014"/>
                  </a:lnTo>
                  <a:lnTo>
                    <a:pt x="10692" y="196585"/>
                  </a:lnTo>
                  <a:lnTo>
                    <a:pt x="16629" y="244740"/>
                  </a:lnTo>
                  <a:lnTo>
                    <a:pt x="23835" y="292460"/>
                  </a:lnTo>
                  <a:lnTo>
                    <a:pt x="32289" y="339723"/>
                  </a:lnTo>
                  <a:lnTo>
                    <a:pt x="41975" y="386511"/>
                  </a:lnTo>
                  <a:lnTo>
                    <a:pt x="52874" y="432803"/>
                  </a:lnTo>
                  <a:lnTo>
                    <a:pt x="64966" y="478581"/>
                  </a:lnTo>
                  <a:lnTo>
                    <a:pt x="78233" y="523823"/>
                  </a:lnTo>
                  <a:lnTo>
                    <a:pt x="92656" y="568511"/>
                  </a:lnTo>
                  <a:lnTo>
                    <a:pt x="108218" y="612625"/>
                  </a:lnTo>
                  <a:lnTo>
                    <a:pt x="124898" y="656144"/>
                  </a:lnTo>
                  <a:lnTo>
                    <a:pt x="142679" y="699049"/>
                  </a:lnTo>
                  <a:lnTo>
                    <a:pt x="161542" y="741321"/>
                  </a:lnTo>
                  <a:lnTo>
                    <a:pt x="181468" y="782940"/>
                  </a:lnTo>
                  <a:lnTo>
                    <a:pt x="202439" y="823885"/>
                  </a:lnTo>
                  <a:lnTo>
                    <a:pt x="224436" y="864137"/>
                  </a:lnTo>
                  <a:lnTo>
                    <a:pt x="247440" y="903677"/>
                  </a:lnTo>
                  <a:lnTo>
                    <a:pt x="271433" y="942484"/>
                  </a:lnTo>
                  <a:lnTo>
                    <a:pt x="296396" y="980538"/>
                  </a:lnTo>
                  <a:lnTo>
                    <a:pt x="322310" y="1017821"/>
                  </a:lnTo>
                  <a:lnTo>
                    <a:pt x="349158" y="1054312"/>
                  </a:lnTo>
                  <a:lnTo>
                    <a:pt x="376919" y="1089991"/>
                  </a:lnTo>
                  <a:lnTo>
                    <a:pt x="405576" y="1124840"/>
                  </a:lnTo>
                  <a:lnTo>
                    <a:pt x="435110" y="1158837"/>
                  </a:lnTo>
                  <a:lnTo>
                    <a:pt x="465502" y="1191963"/>
                  </a:lnTo>
                  <a:lnTo>
                    <a:pt x="496734" y="1224198"/>
                  </a:lnTo>
                  <a:lnTo>
                    <a:pt x="528787" y="1255524"/>
                  </a:lnTo>
                  <a:lnTo>
                    <a:pt x="561642" y="1285919"/>
                  </a:lnTo>
                  <a:lnTo>
                    <a:pt x="595281" y="1315364"/>
                  </a:lnTo>
                  <a:lnTo>
                    <a:pt x="629685" y="1343839"/>
                  </a:lnTo>
                  <a:lnTo>
                    <a:pt x="664835" y="1371326"/>
                  </a:lnTo>
                  <a:lnTo>
                    <a:pt x="700713" y="1397803"/>
                  </a:lnTo>
                  <a:lnTo>
                    <a:pt x="737301" y="1423251"/>
                  </a:lnTo>
                  <a:lnTo>
                    <a:pt x="774579" y="1447650"/>
                  </a:lnTo>
                  <a:lnTo>
                    <a:pt x="812529" y="1470981"/>
                  </a:lnTo>
                  <a:lnTo>
                    <a:pt x="851132" y="1493223"/>
                  </a:lnTo>
                  <a:lnTo>
                    <a:pt x="890369" y="1514358"/>
                  </a:lnTo>
                  <a:lnTo>
                    <a:pt x="930223" y="1534365"/>
                  </a:lnTo>
                  <a:lnTo>
                    <a:pt x="970674" y="1553224"/>
                  </a:lnTo>
                  <a:lnTo>
                    <a:pt x="1011704" y="1570916"/>
                  </a:lnTo>
                  <a:lnTo>
                    <a:pt x="1053294" y="1587421"/>
                  </a:lnTo>
                  <a:lnTo>
                    <a:pt x="1095426" y="1602719"/>
                  </a:lnTo>
                  <a:lnTo>
                    <a:pt x="1138080" y="1616791"/>
                  </a:lnTo>
                  <a:lnTo>
                    <a:pt x="1181238" y="1629616"/>
                  </a:lnTo>
                  <a:lnTo>
                    <a:pt x="1224882" y="1641175"/>
                  </a:lnTo>
                  <a:lnTo>
                    <a:pt x="1268993" y="1651448"/>
                  </a:lnTo>
                  <a:lnTo>
                    <a:pt x="1313552" y="1660416"/>
                  </a:lnTo>
                  <a:lnTo>
                    <a:pt x="1358541" y="1668058"/>
                  </a:lnTo>
                  <a:lnTo>
                    <a:pt x="1403941" y="1674355"/>
                  </a:lnTo>
                  <a:lnTo>
                    <a:pt x="1449733" y="1679287"/>
                  </a:lnTo>
                  <a:lnTo>
                    <a:pt x="1495899" y="1682834"/>
                  </a:lnTo>
                  <a:lnTo>
                    <a:pt x="1542420" y="1684977"/>
                  </a:lnTo>
                  <a:lnTo>
                    <a:pt x="1589277" y="1685696"/>
                  </a:lnTo>
                  <a:lnTo>
                    <a:pt x="2010790" y="1685696"/>
                  </a:lnTo>
                  <a:lnTo>
                    <a:pt x="2058259" y="1684950"/>
                  </a:lnTo>
                  <a:lnTo>
                    <a:pt x="2105451" y="1682724"/>
                  </a:lnTo>
                  <a:lnTo>
                    <a:pt x="2152344" y="1679037"/>
                  </a:lnTo>
                  <a:lnTo>
                    <a:pt x="2198914" y="1673907"/>
                  </a:lnTo>
                  <a:lnTo>
                    <a:pt x="2245138" y="1667352"/>
                  </a:lnTo>
                  <a:lnTo>
                    <a:pt x="2290993" y="1659390"/>
                  </a:lnTo>
                  <a:lnTo>
                    <a:pt x="2336455" y="1650039"/>
                  </a:lnTo>
                  <a:lnTo>
                    <a:pt x="2381501" y="1639318"/>
                  </a:lnTo>
                  <a:lnTo>
                    <a:pt x="2426108" y="1627245"/>
                  </a:lnTo>
                  <a:lnTo>
                    <a:pt x="2470253" y="1613837"/>
                  </a:lnTo>
                  <a:lnTo>
                    <a:pt x="2513913" y="1599115"/>
                  </a:lnTo>
                  <a:lnTo>
                    <a:pt x="2557064" y="1583094"/>
                  </a:lnTo>
                  <a:lnTo>
                    <a:pt x="2599683" y="1565795"/>
                  </a:lnTo>
                  <a:lnTo>
                    <a:pt x="2641746" y="1547234"/>
                  </a:lnTo>
                  <a:lnTo>
                    <a:pt x="2683232" y="1527431"/>
                  </a:lnTo>
                  <a:lnTo>
                    <a:pt x="2724115" y="1506403"/>
                  </a:lnTo>
                  <a:lnTo>
                    <a:pt x="2764374" y="1484168"/>
                  </a:lnTo>
                  <a:lnTo>
                    <a:pt x="2803984" y="1460746"/>
                  </a:lnTo>
                  <a:lnTo>
                    <a:pt x="2842924" y="1436153"/>
                  </a:lnTo>
                  <a:lnTo>
                    <a:pt x="2881168" y="1410409"/>
                  </a:lnTo>
                  <a:lnTo>
                    <a:pt x="2918695" y="1383532"/>
                  </a:lnTo>
                  <a:lnTo>
                    <a:pt x="2955480" y="1355539"/>
                  </a:lnTo>
                  <a:lnTo>
                    <a:pt x="2991501" y="1326449"/>
                  </a:lnTo>
                  <a:lnTo>
                    <a:pt x="3026735" y="1296280"/>
                  </a:lnTo>
                  <a:lnTo>
                    <a:pt x="3061157" y="1265051"/>
                  </a:lnTo>
                  <a:lnTo>
                    <a:pt x="3094746" y="1232779"/>
                  </a:lnTo>
                  <a:lnTo>
                    <a:pt x="3127477" y="1199483"/>
                  </a:lnTo>
                  <a:lnTo>
                    <a:pt x="3159328" y="1165181"/>
                  </a:lnTo>
                  <a:lnTo>
                    <a:pt x="3190275" y="1129891"/>
                  </a:lnTo>
                  <a:lnTo>
                    <a:pt x="3220294" y="1093632"/>
                  </a:lnTo>
                  <a:lnTo>
                    <a:pt x="3249364" y="1056422"/>
                  </a:lnTo>
                  <a:lnTo>
                    <a:pt x="3277460" y="1018278"/>
                  </a:lnTo>
                  <a:lnTo>
                    <a:pt x="3304559" y="979220"/>
                  </a:lnTo>
                  <a:lnTo>
                    <a:pt x="3330639" y="939265"/>
                  </a:lnTo>
                  <a:lnTo>
                    <a:pt x="3355675" y="898432"/>
                  </a:lnTo>
                  <a:lnTo>
                    <a:pt x="3379644" y="856738"/>
                  </a:lnTo>
                  <a:lnTo>
                    <a:pt x="3402524" y="814203"/>
                  </a:lnTo>
                  <a:lnTo>
                    <a:pt x="3424291" y="770844"/>
                  </a:lnTo>
                  <a:lnTo>
                    <a:pt x="3444922" y="726679"/>
                  </a:lnTo>
                  <a:lnTo>
                    <a:pt x="3464393" y="681727"/>
                  </a:lnTo>
                  <a:lnTo>
                    <a:pt x="3482681" y="636006"/>
                  </a:lnTo>
                  <a:lnTo>
                    <a:pt x="3499764" y="589534"/>
                  </a:lnTo>
                  <a:lnTo>
                    <a:pt x="3515617" y="542329"/>
                  </a:lnTo>
                  <a:lnTo>
                    <a:pt x="3530218" y="494411"/>
                  </a:lnTo>
                  <a:lnTo>
                    <a:pt x="3721735" y="494411"/>
                  </a:lnTo>
                  <a:lnTo>
                    <a:pt x="3389376" y="0"/>
                  </a:lnTo>
                  <a:lnTo>
                    <a:pt x="2917190" y="494411"/>
                  </a:lnTo>
                  <a:lnTo>
                    <a:pt x="3108706" y="494411"/>
                  </a:lnTo>
                  <a:lnTo>
                    <a:pt x="3094113" y="542329"/>
                  </a:lnTo>
                  <a:lnTo>
                    <a:pt x="3078268" y="589534"/>
                  </a:lnTo>
                  <a:lnTo>
                    <a:pt x="3061193" y="636006"/>
                  </a:lnTo>
                  <a:lnTo>
                    <a:pt x="3042911" y="681727"/>
                  </a:lnTo>
                  <a:lnTo>
                    <a:pt x="3023447" y="726679"/>
                  </a:lnTo>
                  <a:lnTo>
                    <a:pt x="3002823" y="770844"/>
                  </a:lnTo>
                  <a:lnTo>
                    <a:pt x="2981062" y="814203"/>
                  </a:lnTo>
                  <a:lnTo>
                    <a:pt x="2958188" y="856738"/>
                  </a:lnTo>
                  <a:lnTo>
                    <a:pt x="2934224" y="898432"/>
                  </a:lnTo>
                  <a:lnTo>
                    <a:pt x="2909193" y="939265"/>
                  </a:lnTo>
                  <a:lnTo>
                    <a:pt x="2883118" y="979220"/>
                  </a:lnTo>
                  <a:lnTo>
                    <a:pt x="2856023" y="1018278"/>
                  </a:lnTo>
                  <a:lnTo>
                    <a:pt x="2827930" y="1056422"/>
                  </a:lnTo>
                  <a:lnTo>
                    <a:pt x="2798864" y="1093632"/>
                  </a:lnTo>
                  <a:lnTo>
                    <a:pt x="2768847" y="1129891"/>
                  </a:lnTo>
                  <a:lnTo>
                    <a:pt x="2737903" y="1165181"/>
                  </a:lnTo>
                  <a:lnTo>
                    <a:pt x="2706054" y="1199483"/>
                  </a:lnTo>
                  <a:lnTo>
                    <a:pt x="2673325" y="1232779"/>
                  </a:lnTo>
                  <a:lnTo>
                    <a:pt x="2639738" y="1265051"/>
                  </a:lnTo>
                  <a:lnTo>
                    <a:pt x="2605316" y="1296280"/>
                  </a:lnTo>
                  <a:lnTo>
                    <a:pt x="2570083" y="1326449"/>
                  </a:lnTo>
                  <a:lnTo>
                    <a:pt x="2534062" y="1355539"/>
                  </a:lnTo>
                  <a:lnTo>
                    <a:pt x="2497277" y="1383532"/>
                  </a:lnTo>
                  <a:lnTo>
                    <a:pt x="2459749" y="1410409"/>
                  </a:lnTo>
                  <a:lnTo>
                    <a:pt x="2421504" y="1436153"/>
                  </a:lnTo>
                  <a:lnTo>
                    <a:pt x="2382564" y="1460746"/>
                  </a:lnTo>
                  <a:lnTo>
                    <a:pt x="2342951" y="1484168"/>
                  </a:lnTo>
                  <a:lnTo>
                    <a:pt x="2302690" y="1506403"/>
                  </a:lnTo>
                  <a:lnTo>
                    <a:pt x="2261804" y="1527431"/>
                  </a:lnTo>
                  <a:lnTo>
                    <a:pt x="2220316" y="1547234"/>
                  </a:lnTo>
                  <a:lnTo>
                    <a:pt x="2178249" y="1565795"/>
                  </a:lnTo>
                  <a:lnTo>
                    <a:pt x="2135626" y="1583094"/>
                  </a:lnTo>
                  <a:lnTo>
                    <a:pt x="2092471" y="1599115"/>
                  </a:lnTo>
                  <a:lnTo>
                    <a:pt x="2048807" y="1613837"/>
                  </a:lnTo>
                  <a:lnTo>
                    <a:pt x="2004657" y="1627245"/>
                  </a:lnTo>
                  <a:lnTo>
                    <a:pt x="1960045" y="1639318"/>
                  </a:lnTo>
                  <a:lnTo>
                    <a:pt x="1914993" y="1650039"/>
                  </a:lnTo>
                  <a:lnTo>
                    <a:pt x="1869524" y="1659390"/>
                  </a:lnTo>
                  <a:lnTo>
                    <a:pt x="1823663" y="1667352"/>
                  </a:lnTo>
                  <a:lnTo>
                    <a:pt x="1777433" y="1673907"/>
                  </a:lnTo>
                  <a:lnTo>
                    <a:pt x="1730855" y="1679037"/>
                  </a:lnTo>
                  <a:lnTo>
                    <a:pt x="1683955" y="1682724"/>
                  </a:lnTo>
                  <a:lnTo>
                    <a:pt x="1636755" y="1684950"/>
                  </a:lnTo>
                  <a:lnTo>
                    <a:pt x="1589277" y="1685696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603750" y="294513"/>
            <a:ext cx="4540250" cy="4809490"/>
            <a:chOff x="4603750" y="294513"/>
            <a:chExt cx="4540250" cy="480949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1850" y="332613"/>
              <a:ext cx="2132456" cy="16857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62344" y="330708"/>
              <a:ext cx="1802892" cy="16885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641850" y="332613"/>
              <a:ext cx="3722370" cy="1685925"/>
            </a:xfrm>
            <a:custGeom>
              <a:avLst/>
              <a:gdLst/>
              <a:ahLst/>
              <a:cxnLst/>
              <a:rect l="l" t="t" r="r" b="b"/>
              <a:pathLst>
                <a:path w="3722370" h="1685925">
                  <a:moveTo>
                    <a:pt x="1921764" y="14985"/>
                  </a:moveTo>
                  <a:lnTo>
                    <a:pt x="1967960" y="22258"/>
                  </a:lnTo>
                  <a:lnTo>
                    <a:pt x="2013677" y="30899"/>
                  </a:lnTo>
                  <a:lnTo>
                    <a:pt x="2058897" y="40887"/>
                  </a:lnTo>
                  <a:lnTo>
                    <a:pt x="2103603" y="52200"/>
                  </a:lnTo>
                  <a:lnTo>
                    <a:pt x="2147777" y="64818"/>
                  </a:lnTo>
                  <a:lnTo>
                    <a:pt x="2191402" y="78718"/>
                  </a:lnTo>
                  <a:lnTo>
                    <a:pt x="2234460" y="93880"/>
                  </a:lnTo>
                  <a:lnTo>
                    <a:pt x="2276933" y="110282"/>
                  </a:lnTo>
                  <a:lnTo>
                    <a:pt x="2318804" y="127902"/>
                  </a:lnTo>
                  <a:lnTo>
                    <a:pt x="2360055" y="146720"/>
                  </a:lnTo>
                  <a:lnTo>
                    <a:pt x="2400669" y="166714"/>
                  </a:lnTo>
                  <a:lnTo>
                    <a:pt x="2440627" y="187863"/>
                  </a:lnTo>
                  <a:lnTo>
                    <a:pt x="2479913" y="210145"/>
                  </a:lnTo>
                  <a:lnTo>
                    <a:pt x="2518508" y="233539"/>
                  </a:lnTo>
                  <a:lnTo>
                    <a:pt x="2556396" y="258024"/>
                  </a:lnTo>
                  <a:lnTo>
                    <a:pt x="2593558" y="283578"/>
                  </a:lnTo>
                  <a:lnTo>
                    <a:pt x="2629977" y="310181"/>
                  </a:lnTo>
                  <a:lnTo>
                    <a:pt x="2665635" y="337809"/>
                  </a:lnTo>
                  <a:lnTo>
                    <a:pt x="2700515" y="366443"/>
                  </a:lnTo>
                  <a:lnTo>
                    <a:pt x="2734598" y="396062"/>
                  </a:lnTo>
                  <a:lnTo>
                    <a:pt x="2767869" y="426642"/>
                  </a:lnTo>
                  <a:lnTo>
                    <a:pt x="2800308" y="458164"/>
                  </a:lnTo>
                  <a:lnTo>
                    <a:pt x="2831898" y="490606"/>
                  </a:lnTo>
                  <a:lnTo>
                    <a:pt x="2862622" y="523946"/>
                  </a:lnTo>
                  <a:lnTo>
                    <a:pt x="2892462" y="558164"/>
                  </a:lnTo>
                  <a:lnTo>
                    <a:pt x="2921401" y="593238"/>
                  </a:lnTo>
                  <a:lnTo>
                    <a:pt x="2949420" y="629146"/>
                  </a:lnTo>
                  <a:lnTo>
                    <a:pt x="2976503" y="665867"/>
                  </a:lnTo>
                  <a:lnTo>
                    <a:pt x="3002631" y="703380"/>
                  </a:lnTo>
                  <a:lnTo>
                    <a:pt x="3027787" y="741664"/>
                  </a:lnTo>
                  <a:lnTo>
                    <a:pt x="3051953" y="780696"/>
                  </a:lnTo>
                  <a:lnTo>
                    <a:pt x="3075112" y="820457"/>
                  </a:lnTo>
                  <a:lnTo>
                    <a:pt x="3097247" y="860924"/>
                  </a:lnTo>
                  <a:lnTo>
                    <a:pt x="3118339" y="902076"/>
                  </a:lnTo>
                  <a:lnTo>
                    <a:pt x="3138371" y="943892"/>
                  </a:lnTo>
                  <a:lnTo>
                    <a:pt x="3157325" y="986350"/>
                  </a:lnTo>
                  <a:lnTo>
                    <a:pt x="3175184" y="1029429"/>
                  </a:lnTo>
                  <a:lnTo>
                    <a:pt x="3191930" y="1073108"/>
                  </a:lnTo>
                  <a:lnTo>
                    <a:pt x="3207546" y="1117366"/>
                  </a:lnTo>
                  <a:lnTo>
                    <a:pt x="3222013" y="1162180"/>
                  </a:lnTo>
                  <a:lnTo>
                    <a:pt x="3235315" y="1207530"/>
                  </a:lnTo>
                  <a:lnTo>
                    <a:pt x="3247434" y="1253395"/>
                  </a:lnTo>
                  <a:lnTo>
                    <a:pt x="3258352" y="1299752"/>
                  </a:lnTo>
                  <a:lnTo>
                    <a:pt x="3268051" y="1346581"/>
                  </a:lnTo>
                  <a:lnTo>
                    <a:pt x="3276514" y="1393860"/>
                  </a:lnTo>
                  <a:lnTo>
                    <a:pt x="3283723" y="1441569"/>
                  </a:lnTo>
                  <a:lnTo>
                    <a:pt x="3289661" y="1489685"/>
                  </a:lnTo>
                  <a:lnTo>
                    <a:pt x="3294311" y="1538187"/>
                  </a:lnTo>
                  <a:lnTo>
                    <a:pt x="3297653" y="1587054"/>
                  </a:lnTo>
                  <a:lnTo>
                    <a:pt x="3299672" y="1636265"/>
                  </a:lnTo>
                  <a:lnTo>
                    <a:pt x="3300349" y="1685797"/>
                  </a:lnTo>
                  <a:lnTo>
                    <a:pt x="3721861" y="1685797"/>
                  </a:lnTo>
                  <a:lnTo>
                    <a:pt x="3721184" y="1636092"/>
                  </a:lnTo>
                  <a:lnTo>
                    <a:pt x="3719163" y="1586744"/>
                  </a:lnTo>
                  <a:lnTo>
                    <a:pt x="3715819" y="1537773"/>
                  </a:lnTo>
                  <a:lnTo>
                    <a:pt x="3711169" y="1489198"/>
                  </a:lnTo>
                  <a:lnTo>
                    <a:pt x="3705232" y="1441040"/>
                  </a:lnTo>
                  <a:lnTo>
                    <a:pt x="3698026" y="1393318"/>
                  </a:lnTo>
                  <a:lnTo>
                    <a:pt x="3689571" y="1346051"/>
                  </a:lnTo>
                  <a:lnTo>
                    <a:pt x="3679885" y="1299261"/>
                  </a:lnTo>
                  <a:lnTo>
                    <a:pt x="3668987" y="1252965"/>
                  </a:lnTo>
                  <a:lnTo>
                    <a:pt x="3656895" y="1207185"/>
                  </a:lnTo>
                  <a:lnTo>
                    <a:pt x="3643627" y="1161939"/>
                  </a:lnTo>
                  <a:lnTo>
                    <a:pt x="3629204" y="1117249"/>
                  </a:lnTo>
                  <a:lnTo>
                    <a:pt x="3613642" y="1073132"/>
                  </a:lnTo>
                  <a:lnTo>
                    <a:pt x="3596961" y="1029610"/>
                  </a:lnTo>
                  <a:lnTo>
                    <a:pt x="3579179" y="986702"/>
                  </a:lnTo>
                  <a:lnTo>
                    <a:pt x="3560316" y="944428"/>
                  </a:lnTo>
                  <a:lnTo>
                    <a:pt x="3540389" y="902807"/>
                  </a:lnTo>
                  <a:lnTo>
                    <a:pt x="3519418" y="861859"/>
                  </a:lnTo>
                  <a:lnTo>
                    <a:pt x="3497420" y="821605"/>
                  </a:lnTo>
                  <a:lnTo>
                    <a:pt x="3474415" y="782063"/>
                  </a:lnTo>
                  <a:lnTo>
                    <a:pt x="3450421" y="743253"/>
                  </a:lnTo>
                  <a:lnTo>
                    <a:pt x="3425457" y="705196"/>
                  </a:lnTo>
                  <a:lnTo>
                    <a:pt x="3399542" y="667911"/>
                  </a:lnTo>
                  <a:lnTo>
                    <a:pt x="3372693" y="631418"/>
                  </a:lnTo>
                  <a:lnTo>
                    <a:pt x="3344931" y="595737"/>
                  </a:lnTo>
                  <a:lnTo>
                    <a:pt x="3316272" y="560887"/>
                  </a:lnTo>
                  <a:lnTo>
                    <a:pt x="3286737" y="526888"/>
                  </a:lnTo>
                  <a:lnTo>
                    <a:pt x="3256343" y="493760"/>
                  </a:lnTo>
                  <a:lnTo>
                    <a:pt x="3225109" y="461522"/>
                  </a:lnTo>
                  <a:lnTo>
                    <a:pt x="3193055" y="430195"/>
                  </a:lnTo>
                  <a:lnTo>
                    <a:pt x="3160198" y="399798"/>
                  </a:lnTo>
                  <a:lnTo>
                    <a:pt x="3126557" y="370351"/>
                  </a:lnTo>
                  <a:lnTo>
                    <a:pt x="3092150" y="341874"/>
                  </a:lnTo>
                  <a:lnTo>
                    <a:pt x="3056997" y="314387"/>
                  </a:lnTo>
                  <a:lnTo>
                    <a:pt x="3021117" y="287908"/>
                  </a:lnTo>
                  <a:lnTo>
                    <a:pt x="2984527" y="262459"/>
                  </a:lnTo>
                  <a:lnTo>
                    <a:pt x="2947246" y="238058"/>
                  </a:lnTo>
                  <a:lnTo>
                    <a:pt x="2909293" y="214726"/>
                  </a:lnTo>
                  <a:lnTo>
                    <a:pt x="2870686" y="192482"/>
                  </a:lnTo>
                  <a:lnTo>
                    <a:pt x="2831445" y="171347"/>
                  </a:lnTo>
                  <a:lnTo>
                    <a:pt x="2791588" y="151339"/>
                  </a:lnTo>
                  <a:lnTo>
                    <a:pt x="2751133" y="132478"/>
                  </a:lnTo>
                  <a:lnTo>
                    <a:pt x="2710099" y="114785"/>
                  </a:lnTo>
                  <a:lnTo>
                    <a:pt x="2668505" y="98280"/>
                  </a:lnTo>
                  <a:lnTo>
                    <a:pt x="2626369" y="82981"/>
                  </a:lnTo>
                  <a:lnTo>
                    <a:pt x="2583711" y="68908"/>
                  </a:lnTo>
                  <a:lnTo>
                    <a:pt x="2540548" y="56082"/>
                  </a:lnTo>
                  <a:lnTo>
                    <a:pt x="2496899" y="44523"/>
                  </a:lnTo>
                  <a:lnTo>
                    <a:pt x="2452783" y="34249"/>
                  </a:lnTo>
                  <a:lnTo>
                    <a:pt x="2408218" y="25281"/>
                  </a:lnTo>
                  <a:lnTo>
                    <a:pt x="2363224" y="17638"/>
                  </a:lnTo>
                  <a:lnTo>
                    <a:pt x="2317818" y="11341"/>
                  </a:lnTo>
                  <a:lnTo>
                    <a:pt x="2272020" y="6409"/>
                  </a:lnTo>
                  <a:lnTo>
                    <a:pt x="2225848" y="2861"/>
                  </a:lnTo>
                  <a:lnTo>
                    <a:pt x="2179321" y="718"/>
                  </a:lnTo>
                  <a:lnTo>
                    <a:pt x="2132456" y="0"/>
                  </a:lnTo>
                  <a:lnTo>
                    <a:pt x="1711071" y="0"/>
                  </a:lnTo>
                  <a:lnTo>
                    <a:pt x="1663593" y="745"/>
                  </a:lnTo>
                  <a:lnTo>
                    <a:pt x="1616393" y="2971"/>
                  </a:lnTo>
                  <a:lnTo>
                    <a:pt x="1569493" y="6659"/>
                  </a:lnTo>
                  <a:lnTo>
                    <a:pt x="1522915" y="11789"/>
                  </a:lnTo>
                  <a:lnTo>
                    <a:pt x="1476685" y="18345"/>
                  </a:lnTo>
                  <a:lnTo>
                    <a:pt x="1430824" y="26308"/>
                  </a:lnTo>
                  <a:lnTo>
                    <a:pt x="1385355" y="35659"/>
                  </a:lnTo>
                  <a:lnTo>
                    <a:pt x="1340303" y="46381"/>
                  </a:lnTo>
                  <a:lnTo>
                    <a:pt x="1295691" y="58455"/>
                  </a:lnTo>
                  <a:lnTo>
                    <a:pt x="1251541" y="71864"/>
                  </a:lnTo>
                  <a:lnTo>
                    <a:pt x="1207877" y="86588"/>
                  </a:lnTo>
                  <a:lnTo>
                    <a:pt x="1164722" y="102609"/>
                  </a:lnTo>
                  <a:lnTo>
                    <a:pt x="1122099" y="119910"/>
                  </a:lnTo>
                  <a:lnTo>
                    <a:pt x="1080032" y="138472"/>
                  </a:lnTo>
                  <a:lnTo>
                    <a:pt x="1038544" y="158277"/>
                  </a:lnTo>
                  <a:lnTo>
                    <a:pt x="997658" y="179307"/>
                  </a:lnTo>
                  <a:lnTo>
                    <a:pt x="957397" y="201543"/>
                  </a:lnTo>
                  <a:lnTo>
                    <a:pt x="917784" y="224968"/>
                  </a:lnTo>
                  <a:lnTo>
                    <a:pt x="878844" y="249562"/>
                  </a:lnTo>
                  <a:lnTo>
                    <a:pt x="840599" y="275308"/>
                  </a:lnTo>
                  <a:lnTo>
                    <a:pt x="803071" y="302188"/>
                  </a:lnTo>
                  <a:lnTo>
                    <a:pt x="766286" y="330184"/>
                  </a:lnTo>
                  <a:lnTo>
                    <a:pt x="730265" y="359276"/>
                  </a:lnTo>
                  <a:lnTo>
                    <a:pt x="695032" y="389447"/>
                  </a:lnTo>
                  <a:lnTo>
                    <a:pt x="660610" y="420679"/>
                  </a:lnTo>
                  <a:lnTo>
                    <a:pt x="627023" y="452954"/>
                  </a:lnTo>
                  <a:lnTo>
                    <a:pt x="594294" y="486253"/>
                  </a:lnTo>
                  <a:lnTo>
                    <a:pt x="562445" y="520557"/>
                  </a:lnTo>
                  <a:lnTo>
                    <a:pt x="531501" y="555850"/>
                  </a:lnTo>
                  <a:lnTo>
                    <a:pt x="501484" y="592112"/>
                  </a:lnTo>
                  <a:lnTo>
                    <a:pt x="472418" y="629326"/>
                  </a:lnTo>
                  <a:lnTo>
                    <a:pt x="444325" y="667473"/>
                  </a:lnTo>
                  <a:lnTo>
                    <a:pt x="417230" y="706534"/>
                  </a:lnTo>
                  <a:lnTo>
                    <a:pt x="391155" y="746493"/>
                  </a:lnTo>
                  <a:lnTo>
                    <a:pt x="366124" y="787329"/>
                  </a:lnTo>
                  <a:lnTo>
                    <a:pt x="342160" y="829027"/>
                  </a:lnTo>
                  <a:lnTo>
                    <a:pt x="319286" y="871566"/>
                  </a:lnTo>
                  <a:lnTo>
                    <a:pt x="297525" y="914929"/>
                  </a:lnTo>
                  <a:lnTo>
                    <a:pt x="276901" y="959097"/>
                  </a:lnTo>
                  <a:lnTo>
                    <a:pt x="257437" y="1004053"/>
                  </a:lnTo>
                  <a:lnTo>
                    <a:pt x="239155" y="1049778"/>
                  </a:lnTo>
                  <a:lnTo>
                    <a:pt x="222080" y="1096254"/>
                  </a:lnTo>
                  <a:lnTo>
                    <a:pt x="206235" y="1143463"/>
                  </a:lnTo>
                  <a:lnTo>
                    <a:pt x="191642" y="1191386"/>
                  </a:lnTo>
                  <a:lnTo>
                    <a:pt x="0" y="1191386"/>
                  </a:lnTo>
                  <a:lnTo>
                    <a:pt x="332486" y="1685797"/>
                  </a:lnTo>
                  <a:lnTo>
                    <a:pt x="804672" y="1191386"/>
                  </a:lnTo>
                  <a:lnTo>
                    <a:pt x="613028" y="1191386"/>
                  </a:lnTo>
                  <a:lnTo>
                    <a:pt x="627630" y="1143463"/>
                  </a:lnTo>
                  <a:lnTo>
                    <a:pt x="643483" y="1096254"/>
                  </a:lnTo>
                  <a:lnTo>
                    <a:pt x="660566" y="1049778"/>
                  </a:lnTo>
                  <a:lnTo>
                    <a:pt x="678854" y="1004053"/>
                  </a:lnTo>
                  <a:lnTo>
                    <a:pt x="698325" y="959097"/>
                  </a:lnTo>
                  <a:lnTo>
                    <a:pt x="718956" y="914929"/>
                  </a:lnTo>
                  <a:lnTo>
                    <a:pt x="740723" y="871566"/>
                  </a:lnTo>
                  <a:lnTo>
                    <a:pt x="763603" y="829027"/>
                  </a:lnTo>
                  <a:lnTo>
                    <a:pt x="787572" y="787329"/>
                  </a:lnTo>
                  <a:lnTo>
                    <a:pt x="812608" y="746493"/>
                  </a:lnTo>
                  <a:lnTo>
                    <a:pt x="838688" y="706534"/>
                  </a:lnTo>
                  <a:lnTo>
                    <a:pt x="865787" y="667473"/>
                  </a:lnTo>
                  <a:lnTo>
                    <a:pt x="893883" y="629326"/>
                  </a:lnTo>
                  <a:lnTo>
                    <a:pt x="922953" y="592112"/>
                  </a:lnTo>
                  <a:lnTo>
                    <a:pt x="952972" y="555850"/>
                  </a:lnTo>
                  <a:lnTo>
                    <a:pt x="983919" y="520557"/>
                  </a:lnTo>
                  <a:lnTo>
                    <a:pt x="1015770" y="486253"/>
                  </a:lnTo>
                  <a:lnTo>
                    <a:pt x="1048501" y="452954"/>
                  </a:lnTo>
                  <a:lnTo>
                    <a:pt x="1082090" y="420679"/>
                  </a:lnTo>
                  <a:lnTo>
                    <a:pt x="1116512" y="389447"/>
                  </a:lnTo>
                  <a:lnTo>
                    <a:pt x="1151746" y="359276"/>
                  </a:lnTo>
                  <a:lnTo>
                    <a:pt x="1187767" y="330184"/>
                  </a:lnTo>
                  <a:lnTo>
                    <a:pt x="1224552" y="302188"/>
                  </a:lnTo>
                  <a:lnTo>
                    <a:pt x="1262079" y="275308"/>
                  </a:lnTo>
                  <a:lnTo>
                    <a:pt x="1300323" y="249562"/>
                  </a:lnTo>
                  <a:lnTo>
                    <a:pt x="1339263" y="224968"/>
                  </a:lnTo>
                  <a:lnTo>
                    <a:pt x="1378873" y="201543"/>
                  </a:lnTo>
                  <a:lnTo>
                    <a:pt x="1419132" y="179307"/>
                  </a:lnTo>
                  <a:lnTo>
                    <a:pt x="1460015" y="158277"/>
                  </a:lnTo>
                  <a:lnTo>
                    <a:pt x="1501501" y="138472"/>
                  </a:lnTo>
                  <a:lnTo>
                    <a:pt x="1543564" y="119910"/>
                  </a:lnTo>
                  <a:lnTo>
                    <a:pt x="1586183" y="102609"/>
                  </a:lnTo>
                  <a:lnTo>
                    <a:pt x="1629334" y="86588"/>
                  </a:lnTo>
                  <a:lnTo>
                    <a:pt x="1672994" y="71864"/>
                  </a:lnTo>
                  <a:lnTo>
                    <a:pt x="1717139" y="58455"/>
                  </a:lnTo>
                  <a:lnTo>
                    <a:pt x="1761746" y="46381"/>
                  </a:lnTo>
                  <a:lnTo>
                    <a:pt x="1806792" y="35659"/>
                  </a:lnTo>
                  <a:lnTo>
                    <a:pt x="1852254" y="26308"/>
                  </a:lnTo>
                  <a:lnTo>
                    <a:pt x="1898109" y="18345"/>
                  </a:lnTo>
                  <a:lnTo>
                    <a:pt x="1944333" y="11789"/>
                  </a:lnTo>
                  <a:lnTo>
                    <a:pt x="1990903" y="6659"/>
                  </a:lnTo>
                  <a:lnTo>
                    <a:pt x="2037796" y="2971"/>
                  </a:lnTo>
                  <a:lnTo>
                    <a:pt x="2084988" y="745"/>
                  </a:lnTo>
                  <a:lnTo>
                    <a:pt x="2132456" y="0"/>
                  </a:lnTo>
                </a:path>
              </a:pathLst>
            </a:custGeom>
            <a:ln w="762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56832" y="861060"/>
              <a:ext cx="2487167" cy="41193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09388" y="1851660"/>
              <a:ext cx="1714500" cy="6918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09388" y="2217420"/>
              <a:ext cx="1987295" cy="6918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09388" y="2583180"/>
              <a:ext cx="2607564" cy="6918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09388" y="2948939"/>
              <a:ext cx="2004060" cy="6918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09388" y="3314699"/>
              <a:ext cx="2877312" cy="6918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09388" y="3680459"/>
              <a:ext cx="1871471" cy="69189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09388" y="4046220"/>
              <a:ext cx="2173223" cy="69189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09388" y="4411979"/>
              <a:ext cx="1519428" cy="6918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37861" y="2055876"/>
              <a:ext cx="1178179" cy="20764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34940" y="2469895"/>
              <a:ext cx="1474597" cy="20535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34940" y="2835655"/>
              <a:ext cx="2076069" cy="21069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34940" y="3201415"/>
              <a:ext cx="1471040" cy="20535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34940" y="3505199"/>
              <a:ext cx="2344292" cy="26733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34940" y="3932935"/>
              <a:ext cx="1338580" cy="2106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34940" y="4298696"/>
              <a:ext cx="1640332" cy="21069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15636" y="4604258"/>
              <a:ext cx="1076325" cy="2655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33797"/>
            <a:ext cx="9142095" cy="6324600"/>
            <a:chOff x="0" y="533797"/>
            <a:chExt cx="9142095" cy="6324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63168"/>
              <a:ext cx="5003292" cy="19644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" y="981455"/>
              <a:ext cx="1990344" cy="8046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450" y="1218691"/>
              <a:ext cx="1364716" cy="2399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9072" y="981455"/>
              <a:ext cx="667512" cy="8046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59736" y="1338580"/>
              <a:ext cx="179705" cy="25400"/>
            </a:xfrm>
            <a:custGeom>
              <a:avLst/>
              <a:gdLst/>
              <a:ahLst/>
              <a:cxnLst/>
              <a:rect l="l" t="t" r="r" b="b"/>
              <a:pathLst>
                <a:path w="179705" h="25400">
                  <a:moveTo>
                    <a:pt x="173989" y="0"/>
                  </a:moveTo>
                  <a:lnTo>
                    <a:pt x="6350" y="0"/>
                  </a:lnTo>
                  <a:lnTo>
                    <a:pt x="4190" y="0"/>
                  </a:lnTo>
                  <a:lnTo>
                    <a:pt x="2539" y="1016"/>
                  </a:lnTo>
                  <a:lnTo>
                    <a:pt x="507" y="5080"/>
                  </a:lnTo>
                  <a:lnTo>
                    <a:pt x="0" y="8255"/>
                  </a:lnTo>
                  <a:lnTo>
                    <a:pt x="0" y="16891"/>
                  </a:lnTo>
                  <a:lnTo>
                    <a:pt x="507" y="20066"/>
                  </a:lnTo>
                  <a:lnTo>
                    <a:pt x="2539" y="24130"/>
                  </a:lnTo>
                  <a:lnTo>
                    <a:pt x="4190" y="25146"/>
                  </a:lnTo>
                  <a:lnTo>
                    <a:pt x="175260" y="25146"/>
                  </a:lnTo>
                  <a:lnTo>
                    <a:pt x="176783" y="24130"/>
                  </a:lnTo>
                  <a:lnTo>
                    <a:pt x="179069" y="20066"/>
                  </a:lnTo>
                  <a:lnTo>
                    <a:pt x="179577" y="16891"/>
                  </a:lnTo>
                  <a:lnTo>
                    <a:pt x="179450" y="8382"/>
                  </a:lnTo>
                  <a:lnTo>
                    <a:pt x="178435" y="4064"/>
                  </a:lnTo>
                  <a:lnTo>
                    <a:pt x="176783" y="1270"/>
                  </a:lnTo>
                  <a:lnTo>
                    <a:pt x="175006" y="254"/>
                  </a:lnTo>
                  <a:lnTo>
                    <a:pt x="17398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59736" y="1338580"/>
              <a:ext cx="179705" cy="25400"/>
            </a:xfrm>
            <a:custGeom>
              <a:avLst/>
              <a:gdLst/>
              <a:ahLst/>
              <a:cxnLst/>
              <a:rect l="l" t="t" r="r" b="b"/>
              <a:pathLst>
                <a:path w="179705" h="25400">
                  <a:moveTo>
                    <a:pt x="6350" y="0"/>
                  </a:moveTo>
                  <a:lnTo>
                    <a:pt x="172974" y="0"/>
                  </a:lnTo>
                  <a:lnTo>
                    <a:pt x="173989" y="0"/>
                  </a:lnTo>
                  <a:lnTo>
                    <a:pt x="175006" y="254"/>
                  </a:lnTo>
                  <a:lnTo>
                    <a:pt x="175894" y="762"/>
                  </a:lnTo>
                  <a:lnTo>
                    <a:pt x="176783" y="1270"/>
                  </a:lnTo>
                  <a:lnTo>
                    <a:pt x="177419" y="2032"/>
                  </a:lnTo>
                  <a:lnTo>
                    <a:pt x="177926" y="3048"/>
                  </a:lnTo>
                  <a:lnTo>
                    <a:pt x="178435" y="4064"/>
                  </a:lnTo>
                  <a:lnTo>
                    <a:pt x="178815" y="5334"/>
                  </a:lnTo>
                  <a:lnTo>
                    <a:pt x="179196" y="6858"/>
                  </a:lnTo>
                  <a:lnTo>
                    <a:pt x="179450" y="8382"/>
                  </a:lnTo>
                  <a:lnTo>
                    <a:pt x="179577" y="10287"/>
                  </a:lnTo>
                  <a:lnTo>
                    <a:pt x="179577" y="12446"/>
                  </a:lnTo>
                  <a:lnTo>
                    <a:pt x="179577" y="16891"/>
                  </a:lnTo>
                  <a:lnTo>
                    <a:pt x="179069" y="20066"/>
                  </a:lnTo>
                  <a:lnTo>
                    <a:pt x="177926" y="22098"/>
                  </a:lnTo>
                  <a:lnTo>
                    <a:pt x="176783" y="24130"/>
                  </a:lnTo>
                  <a:lnTo>
                    <a:pt x="175260" y="25146"/>
                  </a:lnTo>
                  <a:lnTo>
                    <a:pt x="172974" y="25146"/>
                  </a:lnTo>
                  <a:lnTo>
                    <a:pt x="6350" y="25146"/>
                  </a:lnTo>
                  <a:lnTo>
                    <a:pt x="4190" y="25146"/>
                  </a:lnTo>
                  <a:lnTo>
                    <a:pt x="2539" y="24130"/>
                  </a:lnTo>
                  <a:lnTo>
                    <a:pt x="1524" y="22098"/>
                  </a:lnTo>
                  <a:lnTo>
                    <a:pt x="507" y="20066"/>
                  </a:lnTo>
                  <a:lnTo>
                    <a:pt x="0" y="16891"/>
                  </a:lnTo>
                  <a:lnTo>
                    <a:pt x="0" y="12446"/>
                  </a:lnTo>
                  <a:lnTo>
                    <a:pt x="0" y="8255"/>
                  </a:lnTo>
                  <a:lnTo>
                    <a:pt x="507" y="5080"/>
                  </a:lnTo>
                  <a:lnTo>
                    <a:pt x="1524" y="3048"/>
                  </a:lnTo>
                  <a:lnTo>
                    <a:pt x="2539" y="1016"/>
                  </a:lnTo>
                  <a:lnTo>
                    <a:pt x="4190" y="0"/>
                  </a:lnTo>
                  <a:lnTo>
                    <a:pt x="6350" y="0"/>
                  </a:lnTo>
                  <a:close/>
                </a:path>
              </a:pathLst>
            </a:custGeom>
            <a:ln w="12192">
              <a:solidFill>
                <a:srgbClr val="946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0344" y="981455"/>
              <a:ext cx="2689860" cy="8046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0373" y="1274952"/>
              <a:ext cx="2181098" cy="18364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252" y="1621536"/>
              <a:ext cx="4844796" cy="8046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7342" y="1858772"/>
              <a:ext cx="4240250" cy="2997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3292" y="2048255"/>
              <a:ext cx="2505456" cy="8046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6055" y="2341753"/>
              <a:ext cx="1973961" cy="2434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07690" y="533797"/>
              <a:ext cx="5251264" cy="63242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3872484"/>
              <a:ext cx="2415540" cy="25572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19874" y="5742257"/>
              <a:ext cx="600324" cy="81450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58720" y="4513961"/>
              <a:ext cx="2382855" cy="233596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59198" y="5816817"/>
              <a:ext cx="701747" cy="85341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41615" y="3580635"/>
              <a:ext cx="564685" cy="101618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34917" y="3224366"/>
              <a:ext cx="923302" cy="166049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39175" y="6353174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59" y="18288"/>
            <a:ext cx="8601456" cy="1523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1926" y="417652"/>
            <a:ext cx="7678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0000"/>
                </a:solidFill>
              </a:rPr>
              <a:t>Растения</a:t>
            </a:r>
            <a:r>
              <a:rPr sz="4000" spc="-35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FF0000"/>
                </a:solidFill>
              </a:rPr>
              <a:t>– </a:t>
            </a:r>
            <a:r>
              <a:rPr sz="4000" spc="-35" dirty="0">
                <a:solidFill>
                  <a:srgbClr val="FF0000"/>
                </a:solidFill>
              </a:rPr>
              <a:t>целители</a:t>
            </a:r>
            <a:r>
              <a:rPr sz="4000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FF0000"/>
                </a:solidFill>
              </a:rPr>
              <a:t>и</a:t>
            </a:r>
            <a:r>
              <a:rPr sz="4000" dirty="0">
                <a:solidFill>
                  <a:srgbClr val="FF0000"/>
                </a:solidFill>
              </a:rPr>
              <a:t> </a:t>
            </a:r>
            <a:r>
              <a:rPr sz="4000" spc="-15" dirty="0">
                <a:solidFill>
                  <a:srgbClr val="FF0000"/>
                </a:solidFill>
              </a:rPr>
              <a:t>врачеватели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35940" y="1540574"/>
            <a:ext cx="2607310" cy="26600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Растения</a:t>
            </a:r>
            <a:r>
              <a:rPr sz="2400" b="1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помогают</a:t>
            </a:r>
            <a:endParaRPr sz="2400">
              <a:latin typeface="Calibri"/>
              <a:cs typeface="Calibri"/>
            </a:endParaRPr>
          </a:p>
          <a:p>
            <a:pPr marL="12700" marR="328295">
              <a:lnSpc>
                <a:spcPct val="120000"/>
              </a:lnSpc>
            </a:pP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человеку быть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здоровым.</a:t>
            </a:r>
            <a:r>
              <a:rPr sz="2400" b="1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Даже </a:t>
            </a:r>
            <a:r>
              <a:rPr sz="2400" b="1" spc="-5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дома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на 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окошке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 можно создать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целую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аптеку!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7936" y="1975789"/>
            <a:ext cx="4752467" cy="36724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5091" y="2551176"/>
            <a:ext cx="8161020" cy="1335405"/>
            <a:chOff x="355091" y="2551176"/>
            <a:chExt cx="8161020" cy="1335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091" y="2551176"/>
              <a:ext cx="8161020" cy="13350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447" y="2571496"/>
              <a:ext cx="8029664" cy="123888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31063" y="4137786"/>
            <a:ext cx="2052955" cy="2601595"/>
            <a:chOff x="131063" y="4137786"/>
            <a:chExt cx="2052955" cy="260159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063" y="4649722"/>
              <a:ext cx="2052827" cy="20894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6877" y="4137786"/>
              <a:ext cx="2016125" cy="503555"/>
            </a:xfrm>
            <a:custGeom>
              <a:avLst/>
              <a:gdLst/>
              <a:ahLst/>
              <a:cxnLst/>
              <a:rect l="l" t="t" r="r" b="b"/>
              <a:pathLst>
                <a:path w="2016125" h="503554">
                  <a:moveTo>
                    <a:pt x="1932304" y="0"/>
                  </a:moveTo>
                  <a:lnTo>
                    <a:pt x="83870" y="0"/>
                  </a:lnTo>
                  <a:lnTo>
                    <a:pt x="51220" y="6578"/>
                  </a:lnTo>
                  <a:lnTo>
                    <a:pt x="24561" y="24526"/>
                  </a:lnTo>
                  <a:lnTo>
                    <a:pt x="6589" y="51167"/>
                  </a:lnTo>
                  <a:lnTo>
                    <a:pt x="0" y="83819"/>
                  </a:lnTo>
                  <a:lnTo>
                    <a:pt x="0" y="419354"/>
                  </a:lnTo>
                  <a:lnTo>
                    <a:pt x="6589" y="451953"/>
                  </a:lnTo>
                  <a:lnTo>
                    <a:pt x="24561" y="478599"/>
                  </a:lnTo>
                  <a:lnTo>
                    <a:pt x="51220" y="496577"/>
                  </a:lnTo>
                  <a:lnTo>
                    <a:pt x="83870" y="503174"/>
                  </a:lnTo>
                  <a:lnTo>
                    <a:pt x="1932304" y="503174"/>
                  </a:lnTo>
                  <a:lnTo>
                    <a:pt x="1964904" y="496577"/>
                  </a:lnTo>
                  <a:lnTo>
                    <a:pt x="1991550" y="478599"/>
                  </a:lnTo>
                  <a:lnTo>
                    <a:pt x="2009528" y="451953"/>
                  </a:lnTo>
                  <a:lnTo>
                    <a:pt x="2016125" y="419354"/>
                  </a:lnTo>
                  <a:lnTo>
                    <a:pt x="2016125" y="83819"/>
                  </a:lnTo>
                  <a:lnTo>
                    <a:pt x="2009528" y="51167"/>
                  </a:lnTo>
                  <a:lnTo>
                    <a:pt x="1991550" y="24526"/>
                  </a:lnTo>
                  <a:lnTo>
                    <a:pt x="1964904" y="6578"/>
                  </a:lnTo>
                  <a:lnTo>
                    <a:pt x="193230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339210" y="4112767"/>
            <a:ext cx="2376805" cy="503555"/>
          </a:xfrm>
          <a:custGeom>
            <a:avLst/>
            <a:gdLst/>
            <a:ahLst/>
            <a:cxnLst/>
            <a:rect l="l" t="t" r="r" b="b"/>
            <a:pathLst>
              <a:path w="2376804" h="503554">
                <a:moveTo>
                  <a:pt x="2292604" y="0"/>
                </a:moveTo>
                <a:lnTo>
                  <a:pt x="83947" y="0"/>
                </a:lnTo>
                <a:lnTo>
                  <a:pt x="51274" y="6598"/>
                </a:lnTo>
                <a:lnTo>
                  <a:pt x="24590" y="24590"/>
                </a:lnTo>
                <a:lnTo>
                  <a:pt x="6598" y="51274"/>
                </a:lnTo>
                <a:lnTo>
                  <a:pt x="0" y="83946"/>
                </a:lnTo>
                <a:lnTo>
                  <a:pt x="0" y="419353"/>
                </a:lnTo>
                <a:lnTo>
                  <a:pt x="6598" y="452026"/>
                </a:lnTo>
                <a:lnTo>
                  <a:pt x="24590" y="478710"/>
                </a:lnTo>
                <a:lnTo>
                  <a:pt x="51274" y="496702"/>
                </a:lnTo>
                <a:lnTo>
                  <a:pt x="83947" y="503300"/>
                </a:lnTo>
                <a:lnTo>
                  <a:pt x="2292604" y="503300"/>
                </a:lnTo>
                <a:lnTo>
                  <a:pt x="2325276" y="496702"/>
                </a:lnTo>
                <a:lnTo>
                  <a:pt x="2351960" y="478710"/>
                </a:lnTo>
                <a:lnTo>
                  <a:pt x="2369952" y="452026"/>
                </a:lnTo>
                <a:lnTo>
                  <a:pt x="2376551" y="419353"/>
                </a:lnTo>
                <a:lnTo>
                  <a:pt x="2376551" y="83946"/>
                </a:lnTo>
                <a:lnTo>
                  <a:pt x="2369952" y="51274"/>
                </a:lnTo>
                <a:lnTo>
                  <a:pt x="2351960" y="24590"/>
                </a:lnTo>
                <a:lnTo>
                  <a:pt x="2325276" y="6598"/>
                </a:lnTo>
                <a:lnTo>
                  <a:pt x="229260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5398" y="4074414"/>
            <a:ext cx="19392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8475" algn="l"/>
                <a:tab pos="1925955" algn="l"/>
              </a:tabLst>
            </a:pPr>
            <a:r>
              <a:rPr sz="3600" u="sng" dirty="0">
                <a:solidFill>
                  <a:srgbClr val="CC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600" u="sng" dirty="0">
                <a:solidFill>
                  <a:srgbClr val="CC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Алоэ	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874764" y="4154614"/>
            <a:ext cx="2068195" cy="2577465"/>
            <a:chOff x="6874764" y="4154614"/>
            <a:chExt cx="2068195" cy="257746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4764" y="4632958"/>
              <a:ext cx="2068068" cy="20985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044944" y="4159377"/>
              <a:ext cx="1727200" cy="503555"/>
            </a:xfrm>
            <a:custGeom>
              <a:avLst/>
              <a:gdLst/>
              <a:ahLst/>
              <a:cxnLst/>
              <a:rect l="l" t="t" r="r" b="b"/>
              <a:pathLst>
                <a:path w="1727200" h="503554">
                  <a:moveTo>
                    <a:pt x="1643379" y="0"/>
                  </a:moveTo>
                  <a:lnTo>
                    <a:pt x="83947" y="0"/>
                  </a:lnTo>
                  <a:lnTo>
                    <a:pt x="51274" y="6598"/>
                  </a:lnTo>
                  <a:lnTo>
                    <a:pt x="24590" y="24590"/>
                  </a:lnTo>
                  <a:lnTo>
                    <a:pt x="6598" y="51274"/>
                  </a:lnTo>
                  <a:lnTo>
                    <a:pt x="0" y="83947"/>
                  </a:lnTo>
                  <a:lnTo>
                    <a:pt x="0" y="419354"/>
                  </a:lnTo>
                  <a:lnTo>
                    <a:pt x="6598" y="452026"/>
                  </a:lnTo>
                  <a:lnTo>
                    <a:pt x="24590" y="478710"/>
                  </a:lnTo>
                  <a:lnTo>
                    <a:pt x="51274" y="496702"/>
                  </a:lnTo>
                  <a:lnTo>
                    <a:pt x="83947" y="503300"/>
                  </a:lnTo>
                  <a:lnTo>
                    <a:pt x="1643379" y="503300"/>
                  </a:lnTo>
                  <a:lnTo>
                    <a:pt x="1676032" y="496702"/>
                  </a:lnTo>
                  <a:lnTo>
                    <a:pt x="1702673" y="478710"/>
                  </a:lnTo>
                  <a:lnTo>
                    <a:pt x="1720621" y="452026"/>
                  </a:lnTo>
                  <a:lnTo>
                    <a:pt x="1727200" y="419354"/>
                  </a:lnTo>
                  <a:lnTo>
                    <a:pt x="1727200" y="83947"/>
                  </a:lnTo>
                  <a:lnTo>
                    <a:pt x="1720621" y="51274"/>
                  </a:lnTo>
                  <a:lnTo>
                    <a:pt x="1702673" y="24590"/>
                  </a:lnTo>
                  <a:lnTo>
                    <a:pt x="1676032" y="6598"/>
                  </a:lnTo>
                  <a:lnTo>
                    <a:pt x="16433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44944" y="4159377"/>
              <a:ext cx="1727200" cy="503555"/>
            </a:xfrm>
            <a:custGeom>
              <a:avLst/>
              <a:gdLst/>
              <a:ahLst/>
              <a:cxnLst/>
              <a:rect l="l" t="t" r="r" b="b"/>
              <a:pathLst>
                <a:path w="1727200" h="503554">
                  <a:moveTo>
                    <a:pt x="0" y="83947"/>
                  </a:moveTo>
                  <a:lnTo>
                    <a:pt x="6598" y="51274"/>
                  </a:lnTo>
                  <a:lnTo>
                    <a:pt x="24590" y="24590"/>
                  </a:lnTo>
                  <a:lnTo>
                    <a:pt x="51274" y="6598"/>
                  </a:lnTo>
                  <a:lnTo>
                    <a:pt x="83947" y="0"/>
                  </a:lnTo>
                  <a:lnTo>
                    <a:pt x="1643379" y="0"/>
                  </a:lnTo>
                  <a:lnTo>
                    <a:pt x="1676032" y="6598"/>
                  </a:lnTo>
                  <a:lnTo>
                    <a:pt x="1702673" y="24590"/>
                  </a:lnTo>
                  <a:lnTo>
                    <a:pt x="1720621" y="51274"/>
                  </a:lnTo>
                  <a:lnTo>
                    <a:pt x="1727200" y="83947"/>
                  </a:lnTo>
                  <a:lnTo>
                    <a:pt x="1727200" y="419354"/>
                  </a:lnTo>
                  <a:lnTo>
                    <a:pt x="1720621" y="452026"/>
                  </a:lnTo>
                  <a:lnTo>
                    <a:pt x="1702673" y="478710"/>
                  </a:lnTo>
                  <a:lnTo>
                    <a:pt x="1676032" y="496702"/>
                  </a:lnTo>
                  <a:lnTo>
                    <a:pt x="1643379" y="503300"/>
                  </a:lnTo>
                  <a:lnTo>
                    <a:pt x="83947" y="503300"/>
                  </a:lnTo>
                  <a:lnTo>
                    <a:pt x="51274" y="496702"/>
                  </a:lnTo>
                  <a:lnTo>
                    <a:pt x="24590" y="478710"/>
                  </a:lnTo>
                  <a:lnTo>
                    <a:pt x="6598" y="452026"/>
                  </a:lnTo>
                  <a:lnTo>
                    <a:pt x="0" y="419354"/>
                  </a:lnTo>
                  <a:lnTo>
                    <a:pt x="0" y="8394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77785" y="4049344"/>
            <a:ext cx="22999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6635" algn="l"/>
              </a:tabLst>
            </a:pPr>
            <a:r>
              <a:rPr sz="3600" u="sng" dirty="0">
                <a:solidFill>
                  <a:srgbClr val="CC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sng" spc="110" dirty="0">
                <a:solidFill>
                  <a:srgbClr val="CC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sng" spc="-10" dirty="0">
                <a:solidFill>
                  <a:srgbClr val="CC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Эвкалипт	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10476" y="4095953"/>
            <a:ext cx="15995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C0000"/>
                </a:solidFill>
                <a:latin typeface="Calibri"/>
                <a:cs typeface="Calibri"/>
              </a:rPr>
              <a:t>Б</a:t>
            </a:r>
            <a:r>
              <a:rPr sz="3600" spc="-10" dirty="0">
                <a:solidFill>
                  <a:srgbClr val="CC0000"/>
                </a:solidFill>
                <a:latin typeface="Calibri"/>
                <a:cs typeface="Calibri"/>
              </a:rPr>
              <a:t>е</a:t>
            </a:r>
            <a:r>
              <a:rPr sz="3600" spc="-35" dirty="0">
                <a:solidFill>
                  <a:srgbClr val="CC0000"/>
                </a:solidFill>
                <a:latin typeface="Calibri"/>
                <a:cs typeface="Calibri"/>
              </a:rPr>
              <a:t>г</a:t>
            </a:r>
            <a:r>
              <a:rPr sz="3600" spc="-5" dirty="0">
                <a:solidFill>
                  <a:srgbClr val="CC0000"/>
                </a:solidFill>
                <a:latin typeface="Calibri"/>
                <a:cs typeface="Calibri"/>
              </a:rPr>
              <a:t>он</a:t>
            </a:r>
            <a:r>
              <a:rPr sz="3600" spc="-20" dirty="0">
                <a:solidFill>
                  <a:srgbClr val="CC0000"/>
                </a:solidFill>
                <a:latin typeface="Calibri"/>
                <a:cs typeface="Calibri"/>
              </a:rPr>
              <a:t>и</a:t>
            </a:r>
            <a:r>
              <a:rPr sz="3600" dirty="0">
                <a:solidFill>
                  <a:srgbClr val="CC0000"/>
                </a:solidFill>
                <a:latin typeface="Calibri"/>
                <a:cs typeface="Calibri"/>
              </a:rPr>
              <a:t>я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8206" y="105981"/>
            <a:ext cx="2025650" cy="586105"/>
            <a:chOff x="128206" y="105981"/>
            <a:chExt cx="2025650" cy="586105"/>
          </a:xfrm>
        </p:grpSpPr>
        <p:sp>
          <p:nvSpPr>
            <p:cNvPr id="17" name="object 17"/>
            <p:cNvSpPr/>
            <p:nvPr/>
          </p:nvSpPr>
          <p:spPr>
            <a:xfrm>
              <a:off x="132969" y="110744"/>
              <a:ext cx="2016125" cy="576580"/>
            </a:xfrm>
            <a:custGeom>
              <a:avLst/>
              <a:gdLst/>
              <a:ahLst/>
              <a:cxnLst/>
              <a:rect l="l" t="t" r="r" b="b"/>
              <a:pathLst>
                <a:path w="2016125" h="576580">
                  <a:moveTo>
                    <a:pt x="1920113" y="0"/>
                  </a:moveTo>
                  <a:lnTo>
                    <a:pt x="96050" y="0"/>
                  </a:lnTo>
                  <a:lnTo>
                    <a:pt x="58662" y="7554"/>
                  </a:lnTo>
                  <a:lnTo>
                    <a:pt x="28132" y="28146"/>
                  </a:lnTo>
                  <a:lnTo>
                    <a:pt x="7547" y="58668"/>
                  </a:lnTo>
                  <a:lnTo>
                    <a:pt x="0" y="96011"/>
                  </a:lnTo>
                  <a:lnTo>
                    <a:pt x="0" y="480186"/>
                  </a:lnTo>
                  <a:lnTo>
                    <a:pt x="7547" y="517604"/>
                  </a:lnTo>
                  <a:lnTo>
                    <a:pt x="28132" y="548163"/>
                  </a:lnTo>
                  <a:lnTo>
                    <a:pt x="58662" y="568769"/>
                  </a:lnTo>
                  <a:lnTo>
                    <a:pt x="96050" y="576326"/>
                  </a:lnTo>
                  <a:lnTo>
                    <a:pt x="1920113" y="576326"/>
                  </a:lnTo>
                  <a:lnTo>
                    <a:pt x="1957456" y="568769"/>
                  </a:lnTo>
                  <a:lnTo>
                    <a:pt x="1987978" y="548163"/>
                  </a:lnTo>
                  <a:lnTo>
                    <a:pt x="2008570" y="517604"/>
                  </a:lnTo>
                  <a:lnTo>
                    <a:pt x="2016125" y="480186"/>
                  </a:lnTo>
                  <a:lnTo>
                    <a:pt x="2016125" y="96011"/>
                  </a:lnTo>
                  <a:lnTo>
                    <a:pt x="2008570" y="58668"/>
                  </a:lnTo>
                  <a:lnTo>
                    <a:pt x="1987978" y="28146"/>
                  </a:lnTo>
                  <a:lnTo>
                    <a:pt x="1957456" y="7554"/>
                  </a:lnTo>
                  <a:lnTo>
                    <a:pt x="192011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2969" y="110744"/>
              <a:ext cx="2016125" cy="576580"/>
            </a:xfrm>
            <a:custGeom>
              <a:avLst/>
              <a:gdLst/>
              <a:ahLst/>
              <a:cxnLst/>
              <a:rect l="l" t="t" r="r" b="b"/>
              <a:pathLst>
                <a:path w="2016125" h="576580">
                  <a:moveTo>
                    <a:pt x="0" y="96011"/>
                  </a:moveTo>
                  <a:lnTo>
                    <a:pt x="7547" y="58668"/>
                  </a:lnTo>
                  <a:lnTo>
                    <a:pt x="28132" y="28146"/>
                  </a:lnTo>
                  <a:lnTo>
                    <a:pt x="58662" y="7554"/>
                  </a:lnTo>
                  <a:lnTo>
                    <a:pt x="96050" y="0"/>
                  </a:lnTo>
                  <a:lnTo>
                    <a:pt x="1920113" y="0"/>
                  </a:lnTo>
                  <a:lnTo>
                    <a:pt x="1957456" y="7554"/>
                  </a:lnTo>
                  <a:lnTo>
                    <a:pt x="1987978" y="28146"/>
                  </a:lnTo>
                  <a:lnTo>
                    <a:pt x="2008570" y="58668"/>
                  </a:lnTo>
                  <a:lnTo>
                    <a:pt x="2016125" y="96011"/>
                  </a:lnTo>
                  <a:lnTo>
                    <a:pt x="2016125" y="480186"/>
                  </a:lnTo>
                  <a:lnTo>
                    <a:pt x="2008570" y="517604"/>
                  </a:lnTo>
                  <a:lnTo>
                    <a:pt x="1987978" y="548163"/>
                  </a:lnTo>
                  <a:lnTo>
                    <a:pt x="1957456" y="568769"/>
                  </a:lnTo>
                  <a:lnTo>
                    <a:pt x="1920113" y="576326"/>
                  </a:lnTo>
                  <a:lnTo>
                    <a:pt x="96050" y="576326"/>
                  </a:lnTo>
                  <a:lnTo>
                    <a:pt x="58662" y="568769"/>
                  </a:lnTo>
                  <a:lnTo>
                    <a:pt x="28132" y="548163"/>
                  </a:lnTo>
                  <a:lnTo>
                    <a:pt x="7547" y="517604"/>
                  </a:lnTo>
                  <a:lnTo>
                    <a:pt x="0" y="480186"/>
                  </a:lnTo>
                  <a:lnTo>
                    <a:pt x="0" y="9601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79247" y="83058"/>
            <a:ext cx="1323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60" dirty="0">
                <a:solidFill>
                  <a:srgbClr val="CC0000"/>
                </a:solidFill>
                <a:latin typeface="Calibri"/>
                <a:cs typeface="Calibri"/>
              </a:rPr>
              <a:t>Г</a:t>
            </a:r>
            <a:r>
              <a:rPr sz="3600" dirty="0">
                <a:solidFill>
                  <a:srgbClr val="CC0000"/>
                </a:solidFill>
                <a:latin typeface="Calibri"/>
                <a:cs typeface="Calibri"/>
              </a:rPr>
              <a:t>ерань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275076" y="115951"/>
            <a:ext cx="2235835" cy="2377440"/>
            <a:chOff x="3275076" y="115951"/>
            <a:chExt cx="2235835" cy="237744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5076" y="547116"/>
              <a:ext cx="2235707" cy="194614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276600" y="115951"/>
              <a:ext cx="2159000" cy="576580"/>
            </a:xfrm>
            <a:custGeom>
              <a:avLst/>
              <a:gdLst/>
              <a:ahLst/>
              <a:cxnLst/>
              <a:rect l="l" t="t" r="r" b="b"/>
              <a:pathLst>
                <a:path w="2159000" h="576580">
                  <a:moveTo>
                    <a:pt x="2062988" y="0"/>
                  </a:moveTo>
                  <a:lnTo>
                    <a:pt x="96012" y="0"/>
                  </a:lnTo>
                  <a:lnTo>
                    <a:pt x="58668" y="7536"/>
                  </a:lnTo>
                  <a:lnTo>
                    <a:pt x="28146" y="28098"/>
                  </a:lnTo>
                  <a:lnTo>
                    <a:pt x="7554" y="58614"/>
                  </a:lnTo>
                  <a:lnTo>
                    <a:pt x="0" y="96012"/>
                  </a:lnTo>
                  <a:lnTo>
                    <a:pt x="0" y="480187"/>
                  </a:lnTo>
                  <a:lnTo>
                    <a:pt x="7554" y="517530"/>
                  </a:lnTo>
                  <a:lnTo>
                    <a:pt x="28146" y="548052"/>
                  </a:lnTo>
                  <a:lnTo>
                    <a:pt x="58668" y="568644"/>
                  </a:lnTo>
                  <a:lnTo>
                    <a:pt x="96012" y="576199"/>
                  </a:lnTo>
                  <a:lnTo>
                    <a:pt x="2062988" y="576199"/>
                  </a:lnTo>
                  <a:lnTo>
                    <a:pt x="2100331" y="568644"/>
                  </a:lnTo>
                  <a:lnTo>
                    <a:pt x="2130853" y="548052"/>
                  </a:lnTo>
                  <a:lnTo>
                    <a:pt x="2151445" y="517530"/>
                  </a:lnTo>
                  <a:lnTo>
                    <a:pt x="2159000" y="480187"/>
                  </a:lnTo>
                  <a:lnTo>
                    <a:pt x="2159000" y="96012"/>
                  </a:lnTo>
                  <a:lnTo>
                    <a:pt x="2151445" y="58614"/>
                  </a:lnTo>
                  <a:lnTo>
                    <a:pt x="2130853" y="28098"/>
                  </a:lnTo>
                  <a:lnTo>
                    <a:pt x="2100331" y="7536"/>
                  </a:lnTo>
                  <a:lnTo>
                    <a:pt x="206298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90943" y="769619"/>
            <a:ext cx="1982724" cy="1802891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322568" y="88138"/>
            <a:ext cx="2067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8150" algn="l"/>
                <a:tab pos="2054225" algn="l"/>
              </a:tabLst>
            </a:pPr>
            <a:r>
              <a:rPr sz="3600" u="sng" dirty="0">
                <a:solidFill>
                  <a:srgbClr val="CC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600" u="sng" dirty="0">
                <a:solidFill>
                  <a:srgbClr val="CC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Плющ	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794563" y="105981"/>
            <a:ext cx="1954530" cy="586105"/>
            <a:chOff x="6794563" y="105981"/>
            <a:chExt cx="1954530" cy="586105"/>
          </a:xfrm>
        </p:grpSpPr>
        <p:sp>
          <p:nvSpPr>
            <p:cNvPr id="26" name="object 26"/>
            <p:cNvSpPr/>
            <p:nvPr/>
          </p:nvSpPr>
          <p:spPr>
            <a:xfrm>
              <a:off x="6799326" y="110744"/>
              <a:ext cx="1945005" cy="576580"/>
            </a:xfrm>
            <a:custGeom>
              <a:avLst/>
              <a:gdLst/>
              <a:ahLst/>
              <a:cxnLst/>
              <a:rect l="l" t="t" r="r" b="b"/>
              <a:pathLst>
                <a:path w="1945004" h="576580">
                  <a:moveTo>
                    <a:pt x="1848739" y="0"/>
                  </a:moveTo>
                  <a:lnTo>
                    <a:pt x="96139" y="0"/>
                  </a:lnTo>
                  <a:lnTo>
                    <a:pt x="58721" y="7554"/>
                  </a:lnTo>
                  <a:lnTo>
                    <a:pt x="28162" y="28146"/>
                  </a:lnTo>
                  <a:lnTo>
                    <a:pt x="7556" y="58668"/>
                  </a:lnTo>
                  <a:lnTo>
                    <a:pt x="0" y="96011"/>
                  </a:lnTo>
                  <a:lnTo>
                    <a:pt x="0" y="480186"/>
                  </a:lnTo>
                  <a:lnTo>
                    <a:pt x="7556" y="517604"/>
                  </a:lnTo>
                  <a:lnTo>
                    <a:pt x="28162" y="548163"/>
                  </a:lnTo>
                  <a:lnTo>
                    <a:pt x="58721" y="568769"/>
                  </a:lnTo>
                  <a:lnTo>
                    <a:pt x="96139" y="576326"/>
                  </a:lnTo>
                  <a:lnTo>
                    <a:pt x="1848739" y="576326"/>
                  </a:lnTo>
                  <a:lnTo>
                    <a:pt x="1886082" y="568769"/>
                  </a:lnTo>
                  <a:lnTo>
                    <a:pt x="1916604" y="548163"/>
                  </a:lnTo>
                  <a:lnTo>
                    <a:pt x="1937196" y="517604"/>
                  </a:lnTo>
                  <a:lnTo>
                    <a:pt x="1944751" y="480186"/>
                  </a:lnTo>
                  <a:lnTo>
                    <a:pt x="1944751" y="96011"/>
                  </a:lnTo>
                  <a:lnTo>
                    <a:pt x="1937196" y="58668"/>
                  </a:lnTo>
                  <a:lnTo>
                    <a:pt x="1916604" y="28146"/>
                  </a:lnTo>
                  <a:lnTo>
                    <a:pt x="1886082" y="7554"/>
                  </a:lnTo>
                  <a:lnTo>
                    <a:pt x="184873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99326" y="110744"/>
              <a:ext cx="1945005" cy="576580"/>
            </a:xfrm>
            <a:custGeom>
              <a:avLst/>
              <a:gdLst/>
              <a:ahLst/>
              <a:cxnLst/>
              <a:rect l="l" t="t" r="r" b="b"/>
              <a:pathLst>
                <a:path w="1945004" h="576580">
                  <a:moveTo>
                    <a:pt x="0" y="96011"/>
                  </a:moveTo>
                  <a:lnTo>
                    <a:pt x="7556" y="58668"/>
                  </a:lnTo>
                  <a:lnTo>
                    <a:pt x="28162" y="28146"/>
                  </a:lnTo>
                  <a:lnTo>
                    <a:pt x="58721" y="7554"/>
                  </a:lnTo>
                  <a:lnTo>
                    <a:pt x="96139" y="0"/>
                  </a:lnTo>
                  <a:lnTo>
                    <a:pt x="1848739" y="0"/>
                  </a:lnTo>
                  <a:lnTo>
                    <a:pt x="1886082" y="7554"/>
                  </a:lnTo>
                  <a:lnTo>
                    <a:pt x="1916604" y="28146"/>
                  </a:lnTo>
                  <a:lnTo>
                    <a:pt x="1937196" y="58668"/>
                  </a:lnTo>
                  <a:lnTo>
                    <a:pt x="1944751" y="96011"/>
                  </a:lnTo>
                  <a:lnTo>
                    <a:pt x="1944751" y="480186"/>
                  </a:lnTo>
                  <a:lnTo>
                    <a:pt x="1937196" y="517604"/>
                  </a:lnTo>
                  <a:lnTo>
                    <a:pt x="1916604" y="548163"/>
                  </a:lnTo>
                  <a:lnTo>
                    <a:pt x="1886082" y="568769"/>
                  </a:lnTo>
                  <a:lnTo>
                    <a:pt x="1848739" y="576326"/>
                  </a:lnTo>
                  <a:lnTo>
                    <a:pt x="96139" y="576326"/>
                  </a:lnTo>
                  <a:lnTo>
                    <a:pt x="58721" y="568769"/>
                  </a:lnTo>
                  <a:lnTo>
                    <a:pt x="28162" y="548163"/>
                  </a:lnTo>
                  <a:lnTo>
                    <a:pt x="7556" y="517604"/>
                  </a:lnTo>
                  <a:lnTo>
                    <a:pt x="0" y="480186"/>
                  </a:lnTo>
                  <a:lnTo>
                    <a:pt x="0" y="9601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7302500" y="83058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C0000"/>
                </a:solidFill>
              </a:rPr>
              <a:t>Хвоя</a:t>
            </a:r>
            <a:endParaRPr sz="3600"/>
          </a:p>
        </p:txBody>
      </p:sp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39" y="751331"/>
            <a:ext cx="2090927" cy="172973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83279" y="4768594"/>
            <a:ext cx="2378964" cy="20894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257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положительное отношение к природе через наличие знаний о  комнатных растениях, как о живых существах, опираясь на такие  моральные качества личности, как доброта, отзывчивость.</vt:lpstr>
      <vt:lpstr>ЭТО КОМНАТНЫЕ РАСТЕНИЯ!</vt:lpstr>
      <vt:lpstr>Слайд 4</vt:lpstr>
      <vt:lpstr>Зачем человеку комнатные  растения?</vt:lpstr>
      <vt:lpstr>Слайд 6</vt:lpstr>
      <vt:lpstr>Слайд 7</vt:lpstr>
      <vt:lpstr>Растения – целители и врачеватели</vt:lpstr>
      <vt:lpstr>Хвоя</vt:lpstr>
      <vt:lpstr>Слайд 10</vt:lpstr>
      <vt:lpstr>Слайд 11</vt:lpstr>
      <vt:lpstr>Слайд 12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2</cp:revision>
  <dcterms:created xsi:type="dcterms:W3CDTF">2024-01-12T03:29:09Z</dcterms:created>
  <dcterms:modified xsi:type="dcterms:W3CDTF">2024-01-12T03:33:56Z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2024-01-12T00:00:00Z</vt:filetime>
  </property>
</Properties>
</file>